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12192000"/>
  <p:notesSz cx="6858000" cy="9144000"/>
  <p:embeddedFontLst>
    <p:embeddedFont>
      <p:font typeface="Ubuntu"/>
      <p:regular r:id="rId19"/>
      <p:bold r:id="rId20"/>
      <p:italic r:id="rId21"/>
      <p:boldItalic r:id="rId22"/>
    </p:embeddedFont>
    <p:embeddedFont>
      <p:font typeface="Corbel"/>
      <p:regular r:id="rId23"/>
      <p:bold r:id="rId24"/>
      <p:italic r:id="rId25"/>
      <p:boldItalic r:id="rId26"/>
    </p:embeddedFont>
    <p:embeddedFont>
      <p:font typeface="Quattrocento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Aubrey Beltran"/>
  <p:cmAuthor clrIdx="1" id="1" initials="" lastIdx="1" name="dipesh raj manandh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font" Target="fonts/Ubuntu-bold.fntdata"/><Relationship Id="rId22" Type="http://schemas.openxmlformats.org/officeDocument/2006/relationships/font" Target="fonts/Ubuntu-boldItalic.fntdata"/><Relationship Id="rId21" Type="http://schemas.openxmlformats.org/officeDocument/2006/relationships/font" Target="fonts/Ubuntu-italic.fntdata"/><Relationship Id="rId24" Type="http://schemas.openxmlformats.org/officeDocument/2006/relationships/font" Target="fonts/Corbel-bold.fntdata"/><Relationship Id="rId23" Type="http://schemas.openxmlformats.org/officeDocument/2006/relationships/font" Target="fonts/Corbel-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Corbel-boldItalic.fntdata"/><Relationship Id="rId25" Type="http://schemas.openxmlformats.org/officeDocument/2006/relationships/font" Target="fonts/Corbel-italic.fntdata"/><Relationship Id="rId28" Type="http://schemas.openxmlformats.org/officeDocument/2006/relationships/font" Target="fonts/QuattrocentoSans-bold.fntdata"/><Relationship Id="rId27" Type="http://schemas.openxmlformats.org/officeDocument/2006/relationships/font" Target="fonts/QuattrocentoSans-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QuattrocentoSans-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Quattrocento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Ubuntu-regular.fntdata"/><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7-03T13:38:17.256">
    <p:pos x="6000" y="0"/>
    <p:text>maybe 1. Sector then 2. Purchase as Sector is more an umbrella? and, while I'm here, can I restate how awesome this is?! great job</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07-03T18:15:53.823">
    <p:pos x="6000" y="0"/>
    <p:text>place holder. png sizing funky. working on time series for final areaplot. also, changing colors back, mixed them up compared to Dipesh.</p:text>
  </p:cm>
  <p:cm authorId="1" idx="1" dt="2018-07-03T15:30:23.260">
    <p:pos x="6000" y="100"/>
    <p:text>Did you want the original color scheme in the line chart to place in this slide? Originally I had green, blue, and yellow. The yellow was kinda hard to notice so I changed it to red.</p:text>
  </p:cm>
  <p:cm authorId="0" idx="3" dt="2018-07-03T18:15:53.823">
    <p:pos x="6000" y="200"/>
    <p:text>just wantd to be consistent which types we were coloring which, which we are now. changed! thanks!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Shape 23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INTRO -  Aubrey – </a:t>
            </a:r>
            <a:r>
              <a:rPr lang="en-US"/>
              <a:t>(lumped in w/ next slide)</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We elected focus on distributed rooftop solar adoption in New York as the data was </a:t>
            </a:r>
            <a:r>
              <a:rPr lang="en-US"/>
              <a:t>both public and over a long enough span to see trend changes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lang="en-US"/>
              <a:t>New York was one of the first states to use policy to encourage solar adoption via incentives and allowing early entry of new models for alternative financing</a:t>
            </a:r>
            <a:endParaRPr/>
          </a:p>
        </p:txBody>
      </p:sp>
      <p:sp>
        <p:nvSpPr>
          <p:cNvPr id="234" name="Shape 23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Shape 31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Josh</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We plotted the per capita amount of solar installation </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Bigger bubbles mean you have higher installation rates</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Not surprisingly, places like Manhattan have lower installation rates – less roof space</a:t>
            </a:r>
            <a:endParaRPr/>
          </a:p>
          <a:p>
            <a:pPr indent="0" lvl="0" marL="0" marR="0" rtl="0" algn="l">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319" name="Shape 31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30" name="Shape 330"/>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39" name="Shape 3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Shape 24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Aubrey – 60 seconds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a:t>months used more so for granularity than actually interpreted -- with more time would’ve been interesting</a:t>
            </a:r>
            <a:endParaRPr/>
          </a:p>
        </p:txBody>
      </p:sp>
      <p:sp>
        <p:nvSpPr>
          <p:cNvPr id="242" name="Shape 24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Shape 253"/>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 V</a:t>
            </a:r>
            <a:r>
              <a:rPr b="0" i="0" lang="en-US" sz="1200" u="none" cap="none" strike="noStrike">
                <a:solidFill>
                  <a:schemeClr val="dk1"/>
                </a:solidFill>
                <a:latin typeface="Calibri"/>
                <a:ea typeface="Calibri"/>
                <a:cs typeface="Calibri"/>
                <a:sym typeface="Calibri"/>
              </a:rPr>
              <a:t>ish (methods) – (</a:t>
            </a:r>
            <a:r>
              <a:rPr lang="en-US"/>
              <a:t>120</a:t>
            </a:r>
            <a:r>
              <a:rPr b="0" i="0" lang="en-US" sz="1200" u="none" cap="none" strike="noStrike">
                <a:solidFill>
                  <a:schemeClr val="dk1"/>
                </a:solidFill>
                <a:latin typeface="Calibri"/>
                <a:ea typeface="Calibri"/>
                <a:cs typeface="Calibri"/>
                <a:sym typeface="Calibri"/>
              </a:rPr>
              <a:t> seconds)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317500" lvl="0" marL="457200" marR="0" rtl="0" algn="l">
              <a:spcBef>
                <a:spcPts val="0"/>
              </a:spcBef>
              <a:spcAft>
                <a:spcPts val="0"/>
              </a:spcAft>
              <a:buSzPts val="1400"/>
              <a:buChar char="●"/>
            </a:pPr>
            <a:r>
              <a:rPr lang="en-US"/>
              <a:t>Alright, so in order to answer our key research questions, we went through three main steps: data acquisition, data processing, and finally, data analysis.</a:t>
            </a:r>
            <a:endParaRPr/>
          </a:p>
          <a:p>
            <a:pPr indent="-317500" lvl="0" marL="457200" marR="0" rtl="0" algn="l">
              <a:spcBef>
                <a:spcPts val="0"/>
              </a:spcBef>
              <a:spcAft>
                <a:spcPts val="0"/>
              </a:spcAft>
              <a:buSzPts val="1400"/>
              <a:buChar char="●"/>
            </a:pPr>
            <a:r>
              <a:rPr lang="en-US"/>
              <a:t>The first API provided a very rich data set on all the solar installations between 2000 and the present for the state of new york. The second API provided demographic data at the zip code level by the US Census Bureau. </a:t>
            </a:r>
            <a:endParaRPr/>
          </a:p>
          <a:p>
            <a:pPr indent="-317500" lvl="0" marL="457200" marR="0" rtl="0" algn="l">
              <a:spcBef>
                <a:spcPts val="0"/>
              </a:spcBef>
              <a:spcAft>
                <a:spcPts val="0"/>
              </a:spcAft>
              <a:buSzPts val="1400"/>
              <a:buChar char="●"/>
            </a:pPr>
            <a:r>
              <a:rPr lang="en-US"/>
              <a:t>After successfully calling these APIs and preprocessing their data, we merged both datasets into a final analysis data frame. </a:t>
            </a:r>
            <a:endParaRPr/>
          </a:p>
          <a:p>
            <a:pPr indent="-317500" lvl="0" marL="457200" marR="0" rtl="0" algn="l">
              <a:spcBef>
                <a:spcPts val="0"/>
              </a:spcBef>
              <a:spcAft>
                <a:spcPts val="0"/>
              </a:spcAft>
              <a:buSzPts val="1400"/>
              <a:buChar char="●"/>
            </a:pPr>
            <a:r>
              <a:rPr lang="en-US"/>
              <a:t>At this point in the data processing stage, each team member created their own branch on github for their specific analyses. </a:t>
            </a:r>
            <a:endParaRPr/>
          </a:p>
          <a:p>
            <a:pPr indent="-317500" lvl="0" marL="457200" marR="0" rtl="0" algn="l">
              <a:spcBef>
                <a:spcPts val="0"/>
              </a:spcBef>
              <a:spcAft>
                <a:spcPts val="0"/>
              </a:spcAft>
              <a:buSzPts val="1400"/>
              <a:buChar char="●"/>
            </a:pPr>
            <a:r>
              <a:rPr lang="en-US"/>
              <a:t>The first analyses segmented the data by zipcode, sector type, and the total KWh/ hour in order to analyze residential vs. commercial solar installations. </a:t>
            </a:r>
            <a:endParaRPr/>
          </a:p>
          <a:p>
            <a:pPr indent="-317500" lvl="0" marL="457200" marR="0" rtl="0" algn="l">
              <a:spcBef>
                <a:spcPts val="0"/>
              </a:spcBef>
              <a:spcAft>
                <a:spcPts val="0"/>
              </a:spcAft>
              <a:buSzPts val="1400"/>
              <a:buChar char="●"/>
            </a:pPr>
            <a:r>
              <a:rPr lang="en-US"/>
              <a:t>The second analysis segmented the data by both sector and purchase types. This allowed us to better understand the trends in solar financial innovations. </a:t>
            </a:r>
            <a:endParaRPr/>
          </a:p>
          <a:p>
            <a:pPr indent="-317500" lvl="0" marL="457200" marR="0" rtl="0" algn="l">
              <a:spcBef>
                <a:spcPts val="0"/>
              </a:spcBef>
              <a:spcAft>
                <a:spcPts val="0"/>
              </a:spcAft>
              <a:buSzPts val="1400"/>
              <a:buChar char="●"/>
            </a:pPr>
            <a:r>
              <a:rPr lang="en-US"/>
              <a:t>The third analysis segmented the dataframe by purchase type and then grouped these by income bins. This allowed us to get an income distribution for the solar installations. </a:t>
            </a:r>
            <a:endParaRPr/>
          </a:p>
          <a:p>
            <a:pPr indent="-317500" lvl="0" marL="457200" marR="0" rtl="0" algn="l">
              <a:spcBef>
                <a:spcPts val="0"/>
              </a:spcBef>
              <a:spcAft>
                <a:spcPts val="0"/>
              </a:spcAft>
              <a:buSzPts val="1400"/>
              <a:buChar char="●"/>
            </a:pPr>
            <a:r>
              <a:rPr lang="en-US"/>
              <a:t>And the last analysis looked at project costs. vs. project incentives to determine overall incentive ratios and a project cost time series. </a:t>
            </a:r>
            <a:endParaRPr/>
          </a:p>
        </p:txBody>
      </p:sp>
      <p:sp>
        <p:nvSpPr>
          <p:cNvPr id="254" name="Shape 254"/>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Shape 261"/>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 chart show solar installation over time for residential and commercial facilities.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lang="en-US"/>
              <a:t>New York wanted to follow other parts of the country who had solar programs. So between 2004 and 2008, two programs related to funding renewable energy, Renewable Portfolio Standard (RPS) and Energy Efficiency Portfolio Standards (EEPS) were formed. That is where the flurry of installations start to happen. </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 residential adoption increased very quickly but has slowed d</a:t>
            </a:r>
            <a:r>
              <a:rPr lang="en-US"/>
              <a:t>own.</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 number of residential installations dwarfs commercial installations.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1200"/>
              <a:buFont typeface="Arial"/>
              <a:buChar char="•"/>
            </a:pPr>
            <a:r>
              <a:rPr lang="en-US"/>
              <a:t>The amount of solar output from commercial installations generated is much larger than residential installations even though the number of residential installation far outnumber commercial ones. </a:t>
            </a:r>
            <a:endParaRPr/>
          </a:p>
        </p:txBody>
      </p:sp>
      <p:sp>
        <p:nvSpPr>
          <p:cNvPr id="262" name="Shape 26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Shape 27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0"/>
              </a:spcBef>
              <a:spcAft>
                <a:spcPts val="0"/>
              </a:spcAft>
              <a:buSzPts val="1400"/>
              <a:buChar char="●"/>
            </a:pPr>
            <a:r>
              <a:rPr lang="en-US"/>
              <a:t>Three types of financial plans. Purchase, Lease, and Power Purchase Agreement</a:t>
            </a:r>
            <a:endParaRPr/>
          </a:p>
          <a:p>
            <a:pPr indent="-317500" lvl="0" marL="457200" marR="0" rtl="0" algn="l">
              <a:spcBef>
                <a:spcPts val="0"/>
              </a:spcBef>
              <a:spcAft>
                <a:spcPts val="0"/>
              </a:spcAft>
              <a:buSzPts val="1400"/>
              <a:buChar char="●"/>
            </a:pPr>
            <a:r>
              <a:rPr lang="en-US"/>
              <a:t>Lease and Power Purchase Agreement combined show that those are favored more than outright purchase.</a:t>
            </a:r>
            <a:endParaRPr/>
          </a:p>
          <a:p>
            <a:pPr indent="-317500" lvl="0" marL="457200" marR="0" rtl="0" algn="l">
              <a:spcBef>
                <a:spcPts val="0"/>
              </a:spcBef>
              <a:spcAft>
                <a:spcPts val="0"/>
              </a:spcAft>
              <a:buSzPts val="1400"/>
              <a:buChar char="●"/>
            </a:pPr>
            <a:r>
              <a:rPr lang="en-US"/>
              <a:t>The uptick in installations are noticeable around late 2012 because that’s when the leasing program and the power purchase programs were </a:t>
            </a:r>
            <a:r>
              <a:rPr lang="en-US"/>
              <a:t>initially</a:t>
            </a:r>
            <a:r>
              <a:rPr lang="en-US"/>
              <a:t> offered. </a:t>
            </a:r>
            <a:endParaRPr/>
          </a:p>
        </p:txBody>
      </p:sp>
      <p:sp>
        <p:nvSpPr>
          <p:cNvPr id="273" name="Shape 27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Shape 280"/>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0"/>
              </a:spcBef>
              <a:spcAft>
                <a:spcPts val="0"/>
              </a:spcAft>
              <a:buSzPts val="1400"/>
              <a:buChar char="●"/>
            </a:pPr>
            <a:r>
              <a:rPr lang="en-US"/>
              <a:t>for this analysis, we were interested in seeing how different financial innovations in solar related to different income bins</a:t>
            </a:r>
            <a:endParaRPr/>
          </a:p>
          <a:p>
            <a:pPr indent="-317500" lvl="0" marL="457200" marR="0" rtl="0" algn="l">
              <a:spcBef>
                <a:spcPts val="0"/>
              </a:spcBef>
              <a:spcAft>
                <a:spcPts val="0"/>
              </a:spcAft>
              <a:buSzPts val="1400"/>
              <a:buChar char="●"/>
            </a:pPr>
            <a:r>
              <a:rPr lang="en-US"/>
              <a:t>As expected, the income bin vs. project count had a poisson distribution - which intuitively makes sense </a:t>
            </a:r>
            <a:r>
              <a:rPr lang="en-US"/>
              <a:t>because</a:t>
            </a:r>
            <a:r>
              <a:rPr lang="en-US"/>
              <a:t> the wealthier zipcodes in NY are generally either in metropolitan areas, where residential rooftop solar is not possible.</a:t>
            </a:r>
            <a:endParaRPr/>
          </a:p>
          <a:p>
            <a:pPr indent="-317500" lvl="0" marL="457200" marR="0" rtl="0" algn="l">
              <a:spcBef>
                <a:spcPts val="0"/>
              </a:spcBef>
              <a:spcAft>
                <a:spcPts val="0"/>
              </a:spcAft>
              <a:buSzPts val="1400"/>
              <a:buChar char="●"/>
            </a:pPr>
            <a:r>
              <a:rPr lang="en-US"/>
              <a:t>The major point of this </a:t>
            </a:r>
            <a:r>
              <a:rPr lang="en-US"/>
              <a:t>analysis</a:t>
            </a:r>
            <a:r>
              <a:rPr lang="en-US"/>
              <a:t> was to uncover how gov. subsidies affected who decided to purchase solar and how they decided to purchase it. In order to unpack this further, we would want to complete additional time series analyses segmented by income bin to see if any upticks in project count could relate to a policy change. </a:t>
            </a:r>
            <a:endParaRPr/>
          </a:p>
        </p:txBody>
      </p:sp>
      <p:sp>
        <p:nvSpPr>
          <p:cNvPr id="281" name="Shape 28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89" name="Shape 289"/>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Shape 296"/>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Aubrey 60 sec</a:t>
            </a:r>
            <a:endParaRPr b="0" i="0" sz="1200" u="none" cap="none" strike="noStrike">
              <a:solidFill>
                <a:schemeClr val="dk1"/>
              </a:solidFill>
              <a:latin typeface="Calibri"/>
              <a:ea typeface="Calibri"/>
              <a:cs typeface="Calibri"/>
              <a:sym typeface="Calibri"/>
            </a:endParaRPr>
          </a:p>
        </p:txBody>
      </p:sp>
      <p:sp>
        <p:nvSpPr>
          <p:cNvPr id="297" name="Shape 297"/>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Shape 30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Josh</a:t>
            </a:r>
            <a:endParaRPr/>
          </a:p>
          <a:p>
            <a:pPr indent="-171450" lvl="0" marL="1714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One of the challenges with heatmaps that it only shows were the population is concentrated</a:t>
            </a:r>
            <a:endParaRPr/>
          </a:p>
        </p:txBody>
      </p:sp>
      <p:sp>
        <p:nvSpPr>
          <p:cNvPr id="309" name="Shape 30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Shape 18"/>
          <p:cNvSpPr txBox="1"/>
          <p:nvPr>
            <p:ph type="ctrTitle"/>
          </p:nvPr>
        </p:nvSpPr>
        <p:spPr>
          <a:xfrm>
            <a:off x="365759" y="630238"/>
            <a:ext cx="8053493" cy="976253"/>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3600"/>
              <a:buFont typeface="Corbel"/>
              <a:buNone/>
              <a:defRPr b="1" i="0" sz="36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9" name="Shape 19"/>
          <p:cNvSpPr txBox="1"/>
          <p:nvPr>
            <p:ph idx="1" type="subTitle"/>
          </p:nvPr>
        </p:nvSpPr>
        <p:spPr>
          <a:xfrm>
            <a:off x="365758" y="1658575"/>
            <a:ext cx="8053493" cy="1032010"/>
          </a:xfrm>
          <a:prstGeom prst="rect">
            <a:avLst/>
          </a:prstGeom>
          <a:noFill/>
          <a:ln>
            <a:noFill/>
          </a:ln>
        </p:spPr>
        <p:txBody>
          <a:bodyPr anchorCtr="0" anchor="t" bIns="45700" lIns="91425" spcFirstLastPara="1" rIns="91425" wrap="square" tIns="45700"/>
          <a:lstStyle>
            <a:lvl1pPr lvl="0" marR="0" rtl="0" algn="l">
              <a:spcBef>
                <a:spcPts val="560"/>
              </a:spcBef>
              <a:spcAft>
                <a:spcPts val="0"/>
              </a:spcAft>
              <a:buClr>
                <a:schemeClr val="accent4"/>
              </a:buClr>
              <a:buSzPts val="2576"/>
              <a:buFont typeface="Noto Sans Symbols"/>
              <a:buNone/>
              <a:defRPr b="0" i="0" sz="2800" u="none" cap="none" strike="noStrike">
                <a:solidFill>
                  <a:schemeClr val="accent4"/>
                </a:solidFill>
                <a:latin typeface="Quattrocento Sans"/>
                <a:ea typeface="Quattrocento Sans"/>
                <a:cs typeface="Quattrocento Sans"/>
                <a:sym typeface="Quattrocento Sans"/>
              </a:defRPr>
            </a:lvl1pPr>
            <a:lvl2pPr lvl="1" marR="0" rtl="0" algn="ctr">
              <a:spcBef>
                <a:spcPts val="600"/>
              </a:spcBef>
              <a:spcAft>
                <a:spcPts val="0"/>
              </a:spcAft>
              <a:buClr>
                <a:schemeClr val="dk1"/>
              </a:buClr>
              <a:buSzPts val="1656"/>
              <a:buFont typeface="Noto Sans Symbols"/>
              <a:buNone/>
              <a:defRPr b="0" i="0" sz="1800" u="none" cap="none" strike="noStrike">
                <a:solidFill>
                  <a:srgbClr val="A5A5A5"/>
                </a:solidFill>
                <a:latin typeface="Corbel"/>
                <a:ea typeface="Corbel"/>
                <a:cs typeface="Corbel"/>
                <a:sym typeface="Corbel"/>
              </a:defRPr>
            </a:lvl2pPr>
            <a:lvl3pPr lvl="2" marR="0" rtl="0" algn="ctr">
              <a:spcBef>
                <a:spcPts val="600"/>
              </a:spcBef>
              <a:spcAft>
                <a:spcPts val="0"/>
              </a:spcAft>
              <a:buClr>
                <a:schemeClr val="accent3"/>
              </a:buClr>
              <a:buSzPts val="1472"/>
              <a:buFont typeface="Courier New"/>
              <a:buNone/>
              <a:defRPr b="0" i="0" sz="1600" u="none" cap="none" strike="noStrike">
                <a:solidFill>
                  <a:srgbClr val="A5A5A5"/>
                </a:solidFill>
                <a:latin typeface="Corbel"/>
                <a:ea typeface="Corbel"/>
                <a:cs typeface="Corbel"/>
                <a:sym typeface="Corbel"/>
              </a:defRPr>
            </a:lvl3pPr>
            <a:lvl4pPr lvl="3" marR="0" rtl="0" algn="ctr">
              <a:spcBef>
                <a:spcPts val="600"/>
              </a:spcBef>
              <a:spcAft>
                <a:spcPts val="0"/>
              </a:spcAft>
              <a:buClr>
                <a:schemeClr val="accent2"/>
              </a:buClr>
              <a:buSzPts val="1104"/>
              <a:buFont typeface="Noto Sans Symbols"/>
              <a:buNone/>
              <a:defRPr b="0" i="0" sz="1200" u="none" cap="none" strike="noStrike">
                <a:solidFill>
                  <a:srgbClr val="A5A5A5"/>
                </a:solidFill>
                <a:latin typeface="Corbel"/>
                <a:ea typeface="Corbel"/>
                <a:cs typeface="Corbel"/>
                <a:sym typeface="Corbel"/>
              </a:defRPr>
            </a:lvl4pPr>
            <a:lvl5pPr lvl="4" marR="0" rtl="0" algn="ctr">
              <a:spcBef>
                <a:spcPts val="600"/>
              </a:spcBef>
              <a:spcAft>
                <a:spcPts val="0"/>
              </a:spcAft>
              <a:buClr>
                <a:schemeClr val="accent2"/>
              </a:buClr>
              <a:buSzPts val="1104"/>
              <a:buFont typeface="Noto Sans Symbols"/>
              <a:buNone/>
              <a:defRPr b="0" i="0" sz="1200" u="none" cap="none" strike="noStrike">
                <a:solidFill>
                  <a:srgbClr val="A5A5A5"/>
                </a:solidFill>
                <a:latin typeface="Corbel"/>
                <a:ea typeface="Corbel"/>
                <a:cs typeface="Corbel"/>
                <a:sym typeface="Corbel"/>
              </a:defRPr>
            </a:lvl5pPr>
            <a:lvl6pPr lvl="5" marR="0" rtl="0" algn="ctr">
              <a:spcBef>
                <a:spcPts val="600"/>
              </a:spcBef>
              <a:spcAft>
                <a:spcPts val="0"/>
              </a:spcAft>
              <a:buClr>
                <a:schemeClr val="accent2"/>
              </a:buClr>
              <a:buSzPts val="1104"/>
              <a:buFont typeface="Noto Sans Symbols"/>
              <a:buNone/>
              <a:defRPr b="0" i="0" sz="1200" u="none" cap="none" strike="noStrike">
                <a:solidFill>
                  <a:srgbClr val="A5A5A5"/>
                </a:solidFill>
                <a:latin typeface="Corbel"/>
                <a:ea typeface="Corbel"/>
                <a:cs typeface="Corbel"/>
                <a:sym typeface="Corbel"/>
              </a:defRPr>
            </a:lvl6pPr>
            <a:lvl7pPr lvl="6" marR="0" rtl="0" algn="ctr">
              <a:spcBef>
                <a:spcPts val="600"/>
              </a:spcBef>
              <a:spcAft>
                <a:spcPts val="0"/>
              </a:spcAft>
              <a:buClr>
                <a:schemeClr val="accent2"/>
              </a:buClr>
              <a:buSzPts val="1104"/>
              <a:buFont typeface="Noto Sans Symbols"/>
              <a:buNone/>
              <a:defRPr b="0" i="0" sz="1200" u="none" cap="none" strike="noStrike">
                <a:solidFill>
                  <a:srgbClr val="A5A5A5"/>
                </a:solidFill>
                <a:latin typeface="Corbel"/>
                <a:ea typeface="Corbel"/>
                <a:cs typeface="Corbel"/>
                <a:sym typeface="Corbel"/>
              </a:defRPr>
            </a:lvl7pPr>
            <a:lvl8pPr lvl="7" marR="0" rtl="0" algn="ctr">
              <a:spcBef>
                <a:spcPts val="600"/>
              </a:spcBef>
              <a:spcAft>
                <a:spcPts val="0"/>
              </a:spcAft>
              <a:buClr>
                <a:schemeClr val="accent2"/>
              </a:buClr>
              <a:buSzPts val="1104"/>
              <a:buFont typeface="Noto Sans Symbols"/>
              <a:buNone/>
              <a:defRPr b="0" i="0" sz="1200" u="none" cap="none" strike="noStrike">
                <a:solidFill>
                  <a:srgbClr val="A5A5A5"/>
                </a:solidFill>
                <a:latin typeface="Corbel"/>
                <a:ea typeface="Corbel"/>
                <a:cs typeface="Corbel"/>
                <a:sym typeface="Corbel"/>
              </a:defRPr>
            </a:lvl8pPr>
            <a:lvl9pPr lvl="8" marR="0" rtl="0" algn="ctr">
              <a:spcBef>
                <a:spcPts val="600"/>
              </a:spcBef>
              <a:spcAft>
                <a:spcPts val="600"/>
              </a:spcAft>
              <a:buClr>
                <a:schemeClr val="accent2"/>
              </a:buClr>
              <a:buSzPts val="1104"/>
              <a:buFont typeface="Noto Sans Symbols"/>
              <a:buNone/>
              <a:defRPr b="0" i="0" sz="1200" u="none" cap="none" strike="noStrike">
                <a:solidFill>
                  <a:srgbClr val="A5A5A5"/>
                </a:solidFill>
                <a:latin typeface="Corbel"/>
                <a:ea typeface="Corbel"/>
                <a:cs typeface="Corbel"/>
                <a:sym typeface="Corbel"/>
              </a:defRPr>
            </a:lvl9pPr>
          </a:lstStyle>
          <a:p/>
        </p:txBody>
      </p:sp>
      <p:sp>
        <p:nvSpPr>
          <p:cNvPr id="20" name="Shape 20"/>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900" u="none" cap="none" strike="noStrike">
                <a:solidFill>
                  <a:srgbClr val="21BEFE"/>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21" name="Shape 21"/>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21BEFE"/>
                </a:solidFill>
                <a:latin typeface="Corbel"/>
                <a:ea typeface="Corbel"/>
                <a:cs typeface="Corbel"/>
                <a:sym typeface="Corbel"/>
              </a:defRPr>
            </a:lvl1pPr>
            <a:lvl2pPr indent="0" lvl="1" marL="0" marR="0" rtl="0" algn="r">
              <a:spcBef>
                <a:spcPts val="0"/>
              </a:spcBef>
              <a:buNone/>
              <a:defRPr b="0" i="0" sz="900" u="none" cap="none" strike="noStrike">
                <a:solidFill>
                  <a:srgbClr val="21BEFE"/>
                </a:solidFill>
                <a:latin typeface="Corbel"/>
                <a:ea typeface="Corbel"/>
                <a:cs typeface="Corbel"/>
                <a:sym typeface="Corbel"/>
              </a:defRPr>
            </a:lvl2pPr>
            <a:lvl3pPr indent="0" lvl="2" marL="0" marR="0" rtl="0" algn="r">
              <a:spcBef>
                <a:spcPts val="0"/>
              </a:spcBef>
              <a:buNone/>
              <a:defRPr b="0" i="0" sz="900" u="none" cap="none" strike="noStrike">
                <a:solidFill>
                  <a:srgbClr val="21BEFE"/>
                </a:solidFill>
                <a:latin typeface="Corbel"/>
                <a:ea typeface="Corbel"/>
                <a:cs typeface="Corbel"/>
                <a:sym typeface="Corbel"/>
              </a:defRPr>
            </a:lvl3pPr>
            <a:lvl4pPr indent="0" lvl="3" marL="0" marR="0" rtl="0" algn="r">
              <a:spcBef>
                <a:spcPts val="0"/>
              </a:spcBef>
              <a:buNone/>
              <a:defRPr b="0" i="0" sz="900" u="none" cap="none" strike="noStrike">
                <a:solidFill>
                  <a:srgbClr val="21BEFE"/>
                </a:solidFill>
                <a:latin typeface="Corbel"/>
                <a:ea typeface="Corbel"/>
                <a:cs typeface="Corbel"/>
                <a:sym typeface="Corbel"/>
              </a:defRPr>
            </a:lvl4pPr>
            <a:lvl5pPr indent="0" lvl="4" marL="0" marR="0" rtl="0" algn="r">
              <a:spcBef>
                <a:spcPts val="0"/>
              </a:spcBef>
              <a:buNone/>
              <a:defRPr b="0" i="0" sz="900" u="none" cap="none" strike="noStrike">
                <a:solidFill>
                  <a:srgbClr val="21BEFE"/>
                </a:solidFill>
                <a:latin typeface="Corbel"/>
                <a:ea typeface="Corbel"/>
                <a:cs typeface="Corbel"/>
                <a:sym typeface="Corbel"/>
              </a:defRPr>
            </a:lvl5pPr>
            <a:lvl6pPr indent="0" lvl="5" marL="0" marR="0" rtl="0" algn="r">
              <a:spcBef>
                <a:spcPts val="0"/>
              </a:spcBef>
              <a:buNone/>
              <a:defRPr b="0" i="0" sz="900" u="none" cap="none" strike="noStrike">
                <a:solidFill>
                  <a:srgbClr val="21BEFE"/>
                </a:solidFill>
                <a:latin typeface="Corbel"/>
                <a:ea typeface="Corbel"/>
                <a:cs typeface="Corbel"/>
                <a:sym typeface="Corbel"/>
              </a:defRPr>
            </a:lvl6pPr>
            <a:lvl7pPr indent="0" lvl="6" marL="0" marR="0" rtl="0" algn="r">
              <a:spcBef>
                <a:spcPts val="0"/>
              </a:spcBef>
              <a:buNone/>
              <a:defRPr b="0" i="0" sz="900" u="none" cap="none" strike="noStrike">
                <a:solidFill>
                  <a:srgbClr val="21BEFE"/>
                </a:solidFill>
                <a:latin typeface="Corbel"/>
                <a:ea typeface="Corbel"/>
                <a:cs typeface="Corbel"/>
                <a:sym typeface="Corbel"/>
              </a:defRPr>
            </a:lvl7pPr>
            <a:lvl8pPr indent="0" lvl="7" marL="0" marR="0" rtl="0" algn="r">
              <a:spcBef>
                <a:spcPts val="0"/>
              </a:spcBef>
              <a:buNone/>
              <a:defRPr b="0" i="0" sz="900" u="none" cap="none" strike="noStrike">
                <a:solidFill>
                  <a:srgbClr val="21BEFE"/>
                </a:solidFill>
                <a:latin typeface="Corbel"/>
                <a:ea typeface="Corbel"/>
                <a:cs typeface="Corbel"/>
                <a:sym typeface="Corbel"/>
              </a:defRPr>
            </a:lvl8pPr>
            <a:lvl9pPr indent="0" lvl="8" marL="0" marR="0" rtl="0" algn="r">
              <a:spcBef>
                <a:spcPts val="0"/>
              </a:spcBef>
              <a:buNone/>
              <a:defRPr b="0" i="0" sz="900" u="none" cap="none" strike="noStrike">
                <a:solidFill>
                  <a:srgbClr val="21BEFE"/>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pic>
        <p:nvPicPr>
          <p:cNvPr id="22" name="Shape 22"/>
          <p:cNvPicPr preferRelativeResize="0"/>
          <p:nvPr/>
        </p:nvPicPr>
        <p:blipFill rotWithShape="1">
          <a:blip r:embed="rId2">
            <a:alphaModFix/>
          </a:blip>
          <a:srcRect b="30596" l="0" r="0" t="6381"/>
          <a:stretch/>
        </p:blipFill>
        <p:spPr>
          <a:xfrm>
            <a:off x="0" y="2535989"/>
            <a:ext cx="12192000" cy="432201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5" name="Shape 75"/>
        <p:cNvGrpSpPr/>
        <p:nvPr/>
      </p:nvGrpSpPr>
      <p:grpSpPr>
        <a:xfrm>
          <a:off x="0" y="0"/>
          <a:ext cx="0" cy="0"/>
          <a:chOff x="0" y="0"/>
          <a:chExt cx="0" cy="0"/>
        </a:xfrm>
      </p:grpSpPr>
      <p:sp>
        <p:nvSpPr>
          <p:cNvPr id="76" name="Shape 76"/>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Clr>
                <a:srgbClr val="21BEFE"/>
              </a:buClr>
              <a:buSzPts val="2000"/>
              <a:buFont typeface="Corbel"/>
              <a:buNone/>
              <a:defRPr b="0" i="0" sz="2000" u="none" cap="none" strike="noStrike">
                <a:solidFill>
                  <a:srgbClr val="21BEFE"/>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8" name="Shape 78"/>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lstStyle>
            <a:lvl1pPr indent="-345440" lvl="0" marL="457200" marR="0" rtl="0" algn="l">
              <a:spcBef>
                <a:spcPts val="400"/>
              </a:spcBef>
              <a:spcAft>
                <a:spcPts val="0"/>
              </a:spcAft>
              <a:buClr>
                <a:schemeClr val="accent4"/>
              </a:buClr>
              <a:buSzPts val="1840"/>
              <a:buFont typeface="Noto Sans Symbols"/>
              <a:buChar char="◼"/>
              <a:defRPr b="0" i="0" sz="2000" u="none" cap="none" strike="noStrike">
                <a:solidFill>
                  <a:schemeClr val="dk2"/>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2"/>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dk2"/>
                </a:solidFill>
                <a:latin typeface="Corbel"/>
                <a:ea typeface="Corbel"/>
                <a:cs typeface="Corbel"/>
                <a:sym typeface="Corbel"/>
              </a:defRPr>
            </a:lvl3pPr>
            <a:lvl4pPr indent="-310388" lvl="3" marL="18288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Corbel"/>
                <a:ea typeface="Corbel"/>
                <a:cs typeface="Corbel"/>
                <a:sym typeface="Corbel"/>
              </a:defRPr>
            </a:lvl4pPr>
            <a:lvl5pPr indent="-310388" lvl="4" marL="22860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Corbel"/>
                <a:ea typeface="Corbel"/>
                <a:cs typeface="Corbel"/>
                <a:sym typeface="Corbel"/>
              </a:defRPr>
            </a:lvl5pPr>
            <a:lvl6pPr indent="-310388" lvl="5" marL="27432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Corbel"/>
                <a:ea typeface="Corbel"/>
                <a:cs typeface="Corbel"/>
                <a:sym typeface="Corbel"/>
              </a:defRPr>
            </a:lvl6pPr>
            <a:lvl7pPr indent="-310388" lvl="6" marL="32004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Corbel"/>
                <a:ea typeface="Corbel"/>
                <a:cs typeface="Corbel"/>
                <a:sym typeface="Corbel"/>
              </a:defRPr>
            </a:lvl7pPr>
            <a:lvl8pPr indent="-310388" lvl="7" marL="3657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Corbel"/>
                <a:ea typeface="Corbel"/>
                <a:cs typeface="Corbel"/>
                <a:sym typeface="Corbel"/>
              </a:defRPr>
            </a:lvl8pPr>
            <a:lvl9pPr indent="-310388" lvl="8" marL="4114800" marR="0" rtl="0" algn="l">
              <a:spcBef>
                <a:spcPts val="600"/>
              </a:spcBef>
              <a:spcAft>
                <a:spcPts val="600"/>
              </a:spcAft>
              <a:buClr>
                <a:schemeClr val="accent2"/>
              </a:buClr>
              <a:buSzPts val="1288"/>
              <a:buFont typeface="Noto Sans Symbols"/>
              <a:buChar char="◼"/>
              <a:defRPr b="0" i="0" sz="1400" u="none" cap="none" strike="noStrike">
                <a:solidFill>
                  <a:schemeClr val="dk2"/>
                </a:solidFill>
                <a:latin typeface="Corbel"/>
                <a:ea typeface="Corbel"/>
                <a:cs typeface="Corbel"/>
                <a:sym typeface="Corbel"/>
              </a:defRPr>
            </a:lvl9pPr>
          </a:lstStyle>
          <a:p/>
        </p:txBody>
      </p:sp>
      <p:sp>
        <p:nvSpPr>
          <p:cNvPr id="79" name="Shape 79"/>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lstStyle>
            <a:lvl1pPr indent="-228600" lvl="0" marL="457200" marR="0" rtl="0" algn="r">
              <a:spcBef>
                <a:spcPts val="220"/>
              </a:spcBef>
              <a:spcAft>
                <a:spcPts val="0"/>
              </a:spcAft>
              <a:buClr>
                <a:schemeClr val="accent4"/>
              </a:buClr>
              <a:buSzPts val="1012"/>
              <a:buFont typeface="Noto Sans Symbols"/>
              <a:buNone/>
              <a:defRPr b="0" i="0" sz="1100" u="none" cap="none" strike="noStrike">
                <a:solidFill>
                  <a:schemeClr val="lt1"/>
                </a:solidFill>
                <a:latin typeface="Corbel"/>
                <a:ea typeface="Corbel"/>
                <a:cs typeface="Corbel"/>
                <a:sym typeface="Corbel"/>
              </a:defRPr>
            </a:lvl1pPr>
            <a:lvl2pPr indent="-228600" lvl="1" marL="914400" marR="0" rtl="0" algn="l">
              <a:spcBef>
                <a:spcPts val="600"/>
              </a:spcBef>
              <a:spcAft>
                <a:spcPts val="0"/>
              </a:spcAft>
              <a:buClr>
                <a:schemeClr val="dk1"/>
              </a:buClr>
              <a:buSzPts val="1012"/>
              <a:buFont typeface="Noto Sans Symbols"/>
              <a:buNone/>
              <a:defRPr b="0" i="0" sz="1100" u="none" cap="none" strike="noStrike">
                <a:solidFill>
                  <a:schemeClr val="dk1"/>
                </a:solidFill>
                <a:latin typeface="Corbel"/>
                <a:ea typeface="Corbel"/>
                <a:cs typeface="Corbel"/>
                <a:sym typeface="Corbel"/>
              </a:defRPr>
            </a:lvl2pPr>
            <a:lvl3pPr indent="-228600" lvl="2" marL="1371600" marR="0" rtl="0" algn="l">
              <a:spcBef>
                <a:spcPts val="600"/>
              </a:spcBef>
              <a:spcAft>
                <a:spcPts val="0"/>
              </a:spcAft>
              <a:buClr>
                <a:schemeClr val="accent3"/>
              </a:buClr>
              <a:buSzPts val="920"/>
              <a:buFont typeface="Courier New"/>
              <a:buNone/>
              <a:defRPr b="0" i="0" sz="1000" u="none" cap="none" strike="noStrike">
                <a:solidFill>
                  <a:schemeClr val="accent3"/>
                </a:solidFill>
                <a:latin typeface="Corbel"/>
                <a:ea typeface="Corbel"/>
                <a:cs typeface="Corbel"/>
                <a:sym typeface="Corbel"/>
              </a:defRPr>
            </a:lvl3pPr>
            <a:lvl4pPr indent="-228600" lvl="3" marL="1828800" marR="0" rtl="0" algn="l">
              <a:spcBef>
                <a:spcPts val="600"/>
              </a:spcBef>
              <a:spcAft>
                <a:spcPts val="0"/>
              </a:spcAft>
              <a:buClr>
                <a:schemeClr val="accent2"/>
              </a:buClr>
              <a:buSzPts val="828"/>
              <a:buFont typeface="Noto Sans Symbols"/>
              <a:buNone/>
              <a:defRPr b="0" i="0" sz="900" u="none" cap="none" strike="noStrike">
                <a:solidFill>
                  <a:schemeClr val="accent2"/>
                </a:solidFill>
                <a:latin typeface="Corbel"/>
                <a:ea typeface="Corbel"/>
                <a:cs typeface="Corbel"/>
                <a:sym typeface="Corbel"/>
              </a:defRPr>
            </a:lvl4pPr>
            <a:lvl5pPr indent="-228600" lvl="4" marL="2286000" marR="0" rtl="0" algn="l">
              <a:spcBef>
                <a:spcPts val="600"/>
              </a:spcBef>
              <a:spcAft>
                <a:spcPts val="0"/>
              </a:spcAft>
              <a:buClr>
                <a:schemeClr val="accent2"/>
              </a:buClr>
              <a:buSzPts val="828"/>
              <a:buFont typeface="Noto Sans Symbols"/>
              <a:buNone/>
              <a:defRPr b="0" i="0" sz="900" u="none" cap="none" strike="noStrike">
                <a:solidFill>
                  <a:schemeClr val="accent2"/>
                </a:solidFill>
                <a:latin typeface="Corbel"/>
                <a:ea typeface="Corbel"/>
                <a:cs typeface="Corbel"/>
                <a:sym typeface="Corbel"/>
              </a:defRPr>
            </a:lvl5pPr>
            <a:lvl6pPr indent="-228600" lvl="5" marL="2743200" marR="0" rtl="0" algn="l">
              <a:spcBef>
                <a:spcPts val="600"/>
              </a:spcBef>
              <a:spcAft>
                <a:spcPts val="0"/>
              </a:spcAft>
              <a:buClr>
                <a:schemeClr val="accent2"/>
              </a:buClr>
              <a:buSzPts val="828"/>
              <a:buFont typeface="Noto Sans Symbols"/>
              <a:buNone/>
              <a:defRPr b="0" i="0" sz="900" u="none" cap="none" strike="noStrike">
                <a:solidFill>
                  <a:schemeClr val="dk2"/>
                </a:solidFill>
                <a:latin typeface="Corbel"/>
                <a:ea typeface="Corbel"/>
                <a:cs typeface="Corbel"/>
                <a:sym typeface="Corbel"/>
              </a:defRPr>
            </a:lvl6pPr>
            <a:lvl7pPr indent="-228600" lvl="6" marL="3200400" marR="0" rtl="0" algn="l">
              <a:spcBef>
                <a:spcPts val="600"/>
              </a:spcBef>
              <a:spcAft>
                <a:spcPts val="0"/>
              </a:spcAft>
              <a:buClr>
                <a:schemeClr val="accent2"/>
              </a:buClr>
              <a:buSzPts val="828"/>
              <a:buFont typeface="Noto Sans Symbols"/>
              <a:buNone/>
              <a:defRPr b="0" i="0" sz="900" u="none" cap="none" strike="noStrike">
                <a:solidFill>
                  <a:schemeClr val="dk2"/>
                </a:solidFill>
                <a:latin typeface="Corbel"/>
                <a:ea typeface="Corbel"/>
                <a:cs typeface="Corbel"/>
                <a:sym typeface="Corbel"/>
              </a:defRPr>
            </a:lvl7pPr>
            <a:lvl8pPr indent="-228600" lvl="7" marL="3657600" marR="0" rtl="0" algn="l">
              <a:spcBef>
                <a:spcPts val="600"/>
              </a:spcBef>
              <a:spcAft>
                <a:spcPts val="0"/>
              </a:spcAft>
              <a:buClr>
                <a:schemeClr val="accent2"/>
              </a:buClr>
              <a:buSzPts val="828"/>
              <a:buFont typeface="Noto Sans Symbols"/>
              <a:buNone/>
              <a:defRPr b="0" i="0" sz="900" u="none" cap="none" strike="noStrike">
                <a:solidFill>
                  <a:schemeClr val="dk2"/>
                </a:solidFill>
                <a:latin typeface="Corbel"/>
                <a:ea typeface="Corbel"/>
                <a:cs typeface="Corbel"/>
                <a:sym typeface="Corbel"/>
              </a:defRPr>
            </a:lvl8pPr>
            <a:lvl9pPr indent="-228600" lvl="8" marL="4114800" marR="0" rtl="0" algn="l">
              <a:spcBef>
                <a:spcPts val="600"/>
              </a:spcBef>
              <a:spcAft>
                <a:spcPts val="600"/>
              </a:spcAft>
              <a:buClr>
                <a:schemeClr val="accent2"/>
              </a:buClr>
              <a:buSzPts val="828"/>
              <a:buFont typeface="Noto Sans Symbols"/>
              <a:buNone/>
              <a:defRPr b="0" i="0" sz="900" u="none" cap="none" strike="noStrike">
                <a:solidFill>
                  <a:schemeClr val="dk2"/>
                </a:solidFill>
                <a:latin typeface="Corbel"/>
                <a:ea typeface="Corbel"/>
                <a:cs typeface="Corbel"/>
                <a:sym typeface="Corbel"/>
              </a:defRPr>
            </a:lvl9pPr>
          </a:lstStyle>
          <a:p/>
        </p:txBody>
      </p:sp>
      <p:sp>
        <p:nvSpPr>
          <p:cNvPr id="80" name="Shape 8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900">
                <a:solidFill>
                  <a:srgbClr val="21BEFE"/>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81" name="Shape 81"/>
          <p:cNvSpPr txBox="1"/>
          <p:nvPr>
            <p:ph idx="11" type="ftr"/>
          </p:nvPr>
        </p:nvSpPr>
        <p:spPr>
          <a:xfrm>
            <a:off x="581192" y="5951811"/>
            <a:ext cx="691721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rgbClr val="21BEFE"/>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82" name="Shape 82"/>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21BEFE"/>
                </a:solidFill>
                <a:latin typeface="Corbel"/>
                <a:ea typeface="Corbel"/>
                <a:cs typeface="Corbel"/>
                <a:sym typeface="Corbel"/>
              </a:defRPr>
            </a:lvl1pPr>
            <a:lvl2pPr indent="0" lvl="1" marL="0" marR="0" rtl="0" algn="r">
              <a:spcBef>
                <a:spcPts val="0"/>
              </a:spcBef>
              <a:buNone/>
              <a:defRPr sz="900">
                <a:solidFill>
                  <a:srgbClr val="21BEFE"/>
                </a:solidFill>
                <a:latin typeface="Corbel"/>
                <a:ea typeface="Corbel"/>
                <a:cs typeface="Corbel"/>
                <a:sym typeface="Corbel"/>
              </a:defRPr>
            </a:lvl2pPr>
            <a:lvl3pPr indent="0" lvl="2" marL="0" marR="0" rtl="0" algn="r">
              <a:spcBef>
                <a:spcPts val="0"/>
              </a:spcBef>
              <a:buNone/>
              <a:defRPr sz="900">
                <a:solidFill>
                  <a:srgbClr val="21BEFE"/>
                </a:solidFill>
                <a:latin typeface="Corbel"/>
                <a:ea typeface="Corbel"/>
                <a:cs typeface="Corbel"/>
                <a:sym typeface="Corbel"/>
              </a:defRPr>
            </a:lvl3pPr>
            <a:lvl4pPr indent="0" lvl="3" marL="0" marR="0" rtl="0" algn="r">
              <a:spcBef>
                <a:spcPts val="0"/>
              </a:spcBef>
              <a:buNone/>
              <a:defRPr sz="900">
                <a:solidFill>
                  <a:srgbClr val="21BEFE"/>
                </a:solidFill>
                <a:latin typeface="Corbel"/>
                <a:ea typeface="Corbel"/>
                <a:cs typeface="Corbel"/>
                <a:sym typeface="Corbel"/>
              </a:defRPr>
            </a:lvl4pPr>
            <a:lvl5pPr indent="0" lvl="4" marL="0" marR="0" rtl="0" algn="r">
              <a:spcBef>
                <a:spcPts val="0"/>
              </a:spcBef>
              <a:buNone/>
              <a:defRPr sz="900">
                <a:solidFill>
                  <a:srgbClr val="21BEFE"/>
                </a:solidFill>
                <a:latin typeface="Corbel"/>
                <a:ea typeface="Corbel"/>
                <a:cs typeface="Corbel"/>
                <a:sym typeface="Corbel"/>
              </a:defRPr>
            </a:lvl5pPr>
            <a:lvl6pPr indent="0" lvl="5" marL="0" marR="0" rtl="0" algn="r">
              <a:spcBef>
                <a:spcPts val="0"/>
              </a:spcBef>
              <a:buNone/>
              <a:defRPr sz="900">
                <a:solidFill>
                  <a:srgbClr val="21BEFE"/>
                </a:solidFill>
                <a:latin typeface="Corbel"/>
                <a:ea typeface="Corbel"/>
                <a:cs typeface="Corbel"/>
                <a:sym typeface="Corbel"/>
              </a:defRPr>
            </a:lvl6pPr>
            <a:lvl7pPr indent="0" lvl="6" marL="0" marR="0" rtl="0" algn="r">
              <a:spcBef>
                <a:spcPts val="0"/>
              </a:spcBef>
              <a:buNone/>
              <a:defRPr sz="900">
                <a:solidFill>
                  <a:srgbClr val="21BEFE"/>
                </a:solidFill>
                <a:latin typeface="Corbel"/>
                <a:ea typeface="Corbel"/>
                <a:cs typeface="Corbel"/>
                <a:sym typeface="Corbel"/>
              </a:defRPr>
            </a:lvl7pPr>
            <a:lvl8pPr indent="0" lvl="7" marL="0" marR="0" rtl="0" algn="r">
              <a:spcBef>
                <a:spcPts val="0"/>
              </a:spcBef>
              <a:buNone/>
              <a:defRPr sz="900">
                <a:solidFill>
                  <a:srgbClr val="21BEFE"/>
                </a:solidFill>
                <a:latin typeface="Corbel"/>
                <a:ea typeface="Corbel"/>
                <a:cs typeface="Corbel"/>
                <a:sym typeface="Corbel"/>
              </a:defRPr>
            </a:lvl8pPr>
            <a:lvl9pPr indent="0" lvl="8" marL="0" marR="0" rtl="0" algn="r">
              <a:spcBef>
                <a:spcPts val="0"/>
              </a:spcBef>
              <a:buNone/>
              <a:defRPr sz="900">
                <a:solidFill>
                  <a:srgbClr val="21BEFE"/>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3" name="Shape 83"/>
        <p:cNvGrpSpPr/>
        <p:nvPr/>
      </p:nvGrpSpPr>
      <p:grpSpPr>
        <a:xfrm>
          <a:off x="0" y="0"/>
          <a:ext cx="0" cy="0"/>
          <a:chOff x="0" y="0"/>
          <a:chExt cx="0" cy="0"/>
        </a:xfrm>
      </p:grpSpPr>
      <p:sp>
        <p:nvSpPr>
          <p:cNvPr id="84" name="Shape 84"/>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400"/>
              <a:buFont typeface="Corbel"/>
              <a:buNone/>
              <a:defRPr b="0" i="0" sz="24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85" name="Shape 85"/>
          <p:cNvSpPr/>
          <p:nvPr>
            <p:ph idx="2" type="pic"/>
          </p:nvPr>
        </p:nvSpPr>
        <p:spPr>
          <a:xfrm>
            <a:off x="447817" y="599725"/>
            <a:ext cx="11290859" cy="3557252"/>
          </a:xfrm>
          <a:prstGeom prst="rect">
            <a:avLst/>
          </a:prstGeom>
          <a:noFill/>
          <a:ln>
            <a:noFill/>
          </a:ln>
        </p:spPr>
        <p:txBody>
          <a:bodyPr anchorCtr="0" anchor="t" bIns="45700" lIns="91425" spcFirstLastPara="1" rIns="91425" wrap="square" tIns="45700"/>
          <a:lstStyle>
            <a:lvl1pPr lvl="0" marR="0" rtl="0" algn="ctr">
              <a:spcBef>
                <a:spcPts val="320"/>
              </a:spcBef>
              <a:spcAft>
                <a:spcPts val="0"/>
              </a:spcAft>
              <a:buClr>
                <a:schemeClr val="accent4"/>
              </a:buClr>
              <a:buSzPts val="1472"/>
              <a:buFont typeface="Noto Sans Symbols"/>
              <a:buNone/>
              <a:defRPr b="0" i="0" sz="1600" u="none" cap="none" strike="noStrike">
                <a:solidFill>
                  <a:schemeClr val="accent4"/>
                </a:solidFill>
                <a:latin typeface="Corbel"/>
                <a:ea typeface="Corbel"/>
                <a:cs typeface="Corbel"/>
                <a:sym typeface="Corbel"/>
              </a:defRPr>
            </a:lvl1pPr>
            <a:lvl2pPr lvl="1" marR="0" rtl="0" algn="l">
              <a:spcBef>
                <a:spcPts val="600"/>
              </a:spcBef>
              <a:spcAft>
                <a:spcPts val="0"/>
              </a:spcAft>
              <a:buClr>
                <a:schemeClr val="dk1"/>
              </a:buClr>
              <a:buSzPts val="1472"/>
              <a:buFont typeface="Noto Sans Symbols"/>
              <a:buNone/>
              <a:defRPr b="0" i="0" sz="1600" u="none" cap="none" strike="noStrike">
                <a:solidFill>
                  <a:schemeClr val="dk1"/>
                </a:solidFill>
                <a:latin typeface="Corbel"/>
                <a:ea typeface="Corbel"/>
                <a:cs typeface="Corbel"/>
                <a:sym typeface="Corbel"/>
              </a:defRPr>
            </a:lvl2pPr>
            <a:lvl3pPr lvl="2" marR="0" rtl="0" algn="l">
              <a:spcBef>
                <a:spcPts val="600"/>
              </a:spcBef>
              <a:spcAft>
                <a:spcPts val="0"/>
              </a:spcAft>
              <a:buClr>
                <a:schemeClr val="accent3"/>
              </a:buClr>
              <a:buSzPts val="1472"/>
              <a:buFont typeface="Courier New"/>
              <a:buNone/>
              <a:defRPr b="0" i="0" sz="1600" u="none" cap="none" strike="noStrike">
                <a:solidFill>
                  <a:schemeClr val="accent3"/>
                </a:solidFill>
                <a:latin typeface="Corbel"/>
                <a:ea typeface="Corbel"/>
                <a:cs typeface="Corbel"/>
                <a:sym typeface="Corbel"/>
              </a:defRPr>
            </a:lvl3pPr>
            <a:lvl4pPr lvl="3" marR="0" rtl="0" algn="l">
              <a:spcBef>
                <a:spcPts val="600"/>
              </a:spcBef>
              <a:spcAft>
                <a:spcPts val="0"/>
              </a:spcAft>
              <a:buClr>
                <a:schemeClr val="accent2"/>
              </a:buClr>
              <a:buSzPts val="1472"/>
              <a:buFont typeface="Noto Sans Symbols"/>
              <a:buNone/>
              <a:defRPr b="0" i="0" sz="1600" u="none" cap="none" strike="noStrike">
                <a:solidFill>
                  <a:schemeClr val="accent2"/>
                </a:solidFill>
                <a:latin typeface="Corbel"/>
                <a:ea typeface="Corbel"/>
                <a:cs typeface="Corbel"/>
                <a:sym typeface="Corbel"/>
              </a:defRPr>
            </a:lvl4pPr>
            <a:lvl5pPr lvl="4" marR="0" rtl="0" algn="l">
              <a:spcBef>
                <a:spcPts val="600"/>
              </a:spcBef>
              <a:spcAft>
                <a:spcPts val="0"/>
              </a:spcAft>
              <a:buClr>
                <a:schemeClr val="accent2"/>
              </a:buClr>
              <a:buSzPts val="1472"/>
              <a:buFont typeface="Noto Sans Symbols"/>
              <a:buNone/>
              <a:defRPr b="0" i="0" sz="1600" u="none" cap="none" strike="noStrike">
                <a:solidFill>
                  <a:schemeClr val="accent2"/>
                </a:solidFill>
                <a:latin typeface="Corbel"/>
                <a:ea typeface="Corbel"/>
                <a:cs typeface="Corbel"/>
                <a:sym typeface="Corbel"/>
              </a:defRPr>
            </a:lvl5pPr>
            <a:lvl6pPr lvl="5" marR="0" rtl="0" algn="l">
              <a:spcBef>
                <a:spcPts val="600"/>
              </a:spcBef>
              <a:spcAft>
                <a:spcPts val="0"/>
              </a:spcAft>
              <a:buClr>
                <a:schemeClr val="accent2"/>
              </a:buClr>
              <a:buSzPts val="1472"/>
              <a:buFont typeface="Noto Sans Symbols"/>
              <a:buNone/>
              <a:defRPr b="0" i="0" sz="1600" u="none" cap="none" strike="noStrike">
                <a:solidFill>
                  <a:schemeClr val="dk2"/>
                </a:solidFill>
                <a:latin typeface="Corbel"/>
                <a:ea typeface="Corbel"/>
                <a:cs typeface="Corbel"/>
                <a:sym typeface="Corbel"/>
              </a:defRPr>
            </a:lvl6pPr>
            <a:lvl7pPr lvl="6" marR="0" rtl="0" algn="l">
              <a:spcBef>
                <a:spcPts val="600"/>
              </a:spcBef>
              <a:spcAft>
                <a:spcPts val="0"/>
              </a:spcAft>
              <a:buClr>
                <a:schemeClr val="accent2"/>
              </a:buClr>
              <a:buSzPts val="1472"/>
              <a:buFont typeface="Noto Sans Symbols"/>
              <a:buNone/>
              <a:defRPr b="0" i="0" sz="1600" u="none" cap="none" strike="noStrike">
                <a:solidFill>
                  <a:schemeClr val="dk2"/>
                </a:solidFill>
                <a:latin typeface="Corbel"/>
                <a:ea typeface="Corbel"/>
                <a:cs typeface="Corbel"/>
                <a:sym typeface="Corbel"/>
              </a:defRPr>
            </a:lvl7pPr>
            <a:lvl8pPr lvl="7" marR="0" rtl="0" algn="l">
              <a:spcBef>
                <a:spcPts val="600"/>
              </a:spcBef>
              <a:spcAft>
                <a:spcPts val="0"/>
              </a:spcAft>
              <a:buClr>
                <a:schemeClr val="accent2"/>
              </a:buClr>
              <a:buSzPts val="1472"/>
              <a:buFont typeface="Noto Sans Symbols"/>
              <a:buNone/>
              <a:defRPr b="0" i="0" sz="1600" u="none" cap="none" strike="noStrike">
                <a:solidFill>
                  <a:schemeClr val="dk2"/>
                </a:solidFill>
                <a:latin typeface="Corbel"/>
                <a:ea typeface="Corbel"/>
                <a:cs typeface="Corbel"/>
                <a:sym typeface="Corbel"/>
              </a:defRPr>
            </a:lvl8pPr>
            <a:lvl9pPr lvl="8" marR="0" rtl="0" algn="l">
              <a:spcBef>
                <a:spcPts val="600"/>
              </a:spcBef>
              <a:spcAft>
                <a:spcPts val="600"/>
              </a:spcAft>
              <a:buClr>
                <a:schemeClr val="accent2"/>
              </a:buClr>
              <a:buSzPts val="1472"/>
              <a:buFont typeface="Noto Sans Symbols"/>
              <a:buNone/>
              <a:defRPr b="0" i="0" sz="1600" u="none" cap="none" strike="noStrike">
                <a:solidFill>
                  <a:schemeClr val="dk2"/>
                </a:solidFill>
                <a:latin typeface="Corbel"/>
                <a:ea typeface="Corbel"/>
                <a:cs typeface="Corbel"/>
                <a:sym typeface="Corbel"/>
              </a:defRPr>
            </a:lvl9pPr>
          </a:lstStyle>
          <a:p/>
        </p:txBody>
      </p:sp>
      <p:sp>
        <p:nvSpPr>
          <p:cNvPr id="86" name="Shape 86"/>
          <p:cNvSpPr txBox="1"/>
          <p:nvPr>
            <p:ph idx="1" type="body"/>
          </p:nvPr>
        </p:nvSpPr>
        <p:spPr>
          <a:xfrm>
            <a:off x="581192" y="5260127"/>
            <a:ext cx="11029617" cy="598671"/>
          </a:xfrm>
          <a:prstGeom prst="rect">
            <a:avLst/>
          </a:prstGeom>
          <a:noFill/>
          <a:ln>
            <a:noFill/>
          </a:ln>
        </p:spPr>
        <p:txBody>
          <a:bodyPr anchorCtr="0" anchor="t" bIns="45700" lIns="91425" spcFirstLastPara="1" rIns="91425" wrap="square" tIns="45700"/>
          <a:lstStyle>
            <a:lvl1pPr indent="-228600" lvl="0" marL="457200" marR="0" rtl="0" algn="l">
              <a:spcBef>
                <a:spcPts val="240"/>
              </a:spcBef>
              <a:spcAft>
                <a:spcPts val="0"/>
              </a:spcAft>
              <a:buClr>
                <a:schemeClr val="accent4"/>
              </a:buClr>
              <a:buSzPts val="1104"/>
              <a:buFont typeface="Noto Sans Symbols"/>
              <a:buNone/>
              <a:defRPr b="0" i="0" sz="1200" u="none" cap="none" strike="noStrike">
                <a:solidFill>
                  <a:schemeClr val="accent4"/>
                </a:solidFill>
                <a:latin typeface="Corbel"/>
                <a:ea typeface="Corbel"/>
                <a:cs typeface="Corbel"/>
                <a:sym typeface="Corbel"/>
              </a:defRPr>
            </a:lvl1pPr>
            <a:lvl2pPr indent="-228600" lvl="1" marL="914400" marR="0" rtl="0" algn="l">
              <a:spcBef>
                <a:spcPts val="600"/>
              </a:spcBef>
              <a:spcAft>
                <a:spcPts val="0"/>
              </a:spcAft>
              <a:buClr>
                <a:schemeClr val="dk1"/>
              </a:buClr>
              <a:buSzPts val="1104"/>
              <a:buFont typeface="Noto Sans Symbols"/>
              <a:buNone/>
              <a:defRPr b="0" i="0" sz="1200" u="none" cap="none" strike="noStrike">
                <a:solidFill>
                  <a:schemeClr val="dk1"/>
                </a:solidFill>
                <a:latin typeface="Corbel"/>
                <a:ea typeface="Corbel"/>
                <a:cs typeface="Corbel"/>
                <a:sym typeface="Corbel"/>
              </a:defRPr>
            </a:lvl2pPr>
            <a:lvl3pPr indent="-228600" lvl="2" marL="1371600" marR="0" rtl="0" algn="l">
              <a:spcBef>
                <a:spcPts val="600"/>
              </a:spcBef>
              <a:spcAft>
                <a:spcPts val="0"/>
              </a:spcAft>
              <a:buClr>
                <a:schemeClr val="accent3"/>
              </a:buClr>
              <a:buSzPts val="920"/>
              <a:buFont typeface="Courier New"/>
              <a:buNone/>
              <a:defRPr b="0" i="0" sz="1000" u="none" cap="none" strike="noStrike">
                <a:solidFill>
                  <a:schemeClr val="accent3"/>
                </a:solidFill>
                <a:latin typeface="Corbel"/>
                <a:ea typeface="Corbel"/>
                <a:cs typeface="Corbel"/>
                <a:sym typeface="Corbel"/>
              </a:defRPr>
            </a:lvl3pPr>
            <a:lvl4pPr indent="-228600" lvl="3" marL="1828800" marR="0" rtl="0" algn="l">
              <a:spcBef>
                <a:spcPts val="600"/>
              </a:spcBef>
              <a:spcAft>
                <a:spcPts val="0"/>
              </a:spcAft>
              <a:buClr>
                <a:schemeClr val="accent2"/>
              </a:buClr>
              <a:buSzPts val="828"/>
              <a:buFont typeface="Noto Sans Symbols"/>
              <a:buNone/>
              <a:defRPr b="0" i="0" sz="900" u="none" cap="none" strike="noStrike">
                <a:solidFill>
                  <a:schemeClr val="accent2"/>
                </a:solidFill>
                <a:latin typeface="Corbel"/>
                <a:ea typeface="Corbel"/>
                <a:cs typeface="Corbel"/>
                <a:sym typeface="Corbel"/>
              </a:defRPr>
            </a:lvl4pPr>
            <a:lvl5pPr indent="-228600" lvl="4" marL="2286000" marR="0" rtl="0" algn="l">
              <a:spcBef>
                <a:spcPts val="600"/>
              </a:spcBef>
              <a:spcAft>
                <a:spcPts val="0"/>
              </a:spcAft>
              <a:buClr>
                <a:schemeClr val="accent2"/>
              </a:buClr>
              <a:buSzPts val="828"/>
              <a:buFont typeface="Noto Sans Symbols"/>
              <a:buNone/>
              <a:defRPr b="0" i="0" sz="900" u="none" cap="none" strike="noStrike">
                <a:solidFill>
                  <a:schemeClr val="accent2"/>
                </a:solidFill>
                <a:latin typeface="Corbel"/>
                <a:ea typeface="Corbel"/>
                <a:cs typeface="Corbel"/>
                <a:sym typeface="Corbel"/>
              </a:defRPr>
            </a:lvl5pPr>
            <a:lvl6pPr indent="-228600" lvl="5" marL="2743200" marR="0" rtl="0" algn="l">
              <a:spcBef>
                <a:spcPts val="600"/>
              </a:spcBef>
              <a:spcAft>
                <a:spcPts val="0"/>
              </a:spcAft>
              <a:buClr>
                <a:schemeClr val="accent2"/>
              </a:buClr>
              <a:buSzPts val="828"/>
              <a:buFont typeface="Noto Sans Symbols"/>
              <a:buNone/>
              <a:defRPr b="0" i="0" sz="900" u="none" cap="none" strike="noStrike">
                <a:solidFill>
                  <a:schemeClr val="dk2"/>
                </a:solidFill>
                <a:latin typeface="Corbel"/>
                <a:ea typeface="Corbel"/>
                <a:cs typeface="Corbel"/>
                <a:sym typeface="Corbel"/>
              </a:defRPr>
            </a:lvl6pPr>
            <a:lvl7pPr indent="-228600" lvl="6" marL="3200400" marR="0" rtl="0" algn="l">
              <a:spcBef>
                <a:spcPts val="600"/>
              </a:spcBef>
              <a:spcAft>
                <a:spcPts val="0"/>
              </a:spcAft>
              <a:buClr>
                <a:schemeClr val="accent2"/>
              </a:buClr>
              <a:buSzPts val="828"/>
              <a:buFont typeface="Noto Sans Symbols"/>
              <a:buNone/>
              <a:defRPr b="0" i="0" sz="900" u="none" cap="none" strike="noStrike">
                <a:solidFill>
                  <a:schemeClr val="dk2"/>
                </a:solidFill>
                <a:latin typeface="Corbel"/>
                <a:ea typeface="Corbel"/>
                <a:cs typeface="Corbel"/>
                <a:sym typeface="Corbel"/>
              </a:defRPr>
            </a:lvl7pPr>
            <a:lvl8pPr indent="-228600" lvl="7" marL="3657600" marR="0" rtl="0" algn="l">
              <a:spcBef>
                <a:spcPts val="600"/>
              </a:spcBef>
              <a:spcAft>
                <a:spcPts val="0"/>
              </a:spcAft>
              <a:buClr>
                <a:schemeClr val="accent2"/>
              </a:buClr>
              <a:buSzPts val="828"/>
              <a:buFont typeface="Noto Sans Symbols"/>
              <a:buNone/>
              <a:defRPr b="0" i="0" sz="900" u="none" cap="none" strike="noStrike">
                <a:solidFill>
                  <a:schemeClr val="dk2"/>
                </a:solidFill>
                <a:latin typeface="Corbel"/>
                <a:ea typeface="Corbel"/>
                <a:cs typeface="Corbel"/>
                <a:sym typeface="Corbel"/>
              </a:defRPr>
            </a:lvl8pPr>
            <a:lvl9pPr indent="-228600" lvl="8" marL="4114800" marR="0" rtl="0" algn="l">
              <a:spcBef>
                <a:spcPts val="600"/>
              </a:spcBef>
              <a:spcAft>
                <a:spcPts val="600"/>
              </a:spcAft>
              <a:buClr>
                <a:schemeClr val="accent2"/>
              </a:buClr>
              <a:buSzPts val="828"/>
              <a:buFont typeface="Noto Sans Symbols"/>
              <a:buNone/>
              <a:defRPr b="0" i="0" sz="900" u="none" cap="none" strike="noStrike">
                <a:solidFill>
                  <a:schemeClr val="dk2"/>
                </a:solidFill>
                <a:latin typeface="Corbel"/>
                <a:ea typeface="Corbel"/>
                <a:cs typeface="Corbel"/>
                <a:sym typeface="Corbel"/>
              </a:defRPr>
            </a:lvl9pPr>
          </a:lstStyle>
          <a:p/>
        </p:txBody>
      </p:sp>
      <p:sp>
        <p:nvSpPr>
          <p:cNvPr id="87" name="Shape 8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900">
                <a:solidFill>
                  <a:schemeClr val="accen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88" name="Shape 88"/>
          <p:cNvSpPr txBox="1"/>
          <p:nvPr>
            <p:ph idx="11" type="ftr"/>
          </p:nvPr>
        </p:nvSpPr>
        <p:spPr>
          <a:xfrm>
            <a:off x="581192" y="5951811"/>
            <a:ext cx="691721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89" name="Shape 8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chemeClr val="accent2"/>
                </a:solidFill>
                <a:latin typeface="Corbel"/>
                <a:ea typeface="Corbel"/>
                <a:cs typeface="Corbel"/>
                <a:sym typeface="Corbel"/>
              </a:defRPr>
            </a:lvl1pPr>
            <a:lvl2pPr indent="0" lvl="1" marL="0" marR="0" rtl="0" algn="r">
              <a:spcBef>
                <a:spcPts val="0"/>
              </a:spcBef>
              <a:buNone/>
              <a:defRPr sz="900">
                <a:solidFill>
                  <a:schemeClr val="accent2"/>
                </a:solidFill>
                <a:latin typeface="Corbel"/>
                <a:ea typeface="Corbel"/>
                <a:cs typeface="Corbel"/>
                <a:sym typeface="Corbel"/>
              </a:defRPr>
            </a:lvl2pPr>
            <a:lvl3pPr indent="0" lvl="2" marL="0" marR="0" rtl="0" algn="r">
              <a:spcBef>
                <a:spcPts val="0"/>
              </a:spcBef>
              <a:buNone/>
              <a:defRPr sz="900">
                <a:solidFill>
                  <a:schemeClr val="accent2"/>
                </a:solidFill>
                <a:latin typeface="Corbel"/>
                <a:ea typeface="Corbel"/>
                <a:cs typeface="Corbel"/>
                <a:sym typeface="Corbel"/>
              </a:defRPr>
            </a:lvl3pPr>
            <a:lvl4pPr indent="0" lvl="3" marL="0" marR="0" rtl="0" algn="r">
              <a:spcBef>
                <a:spcPts val="0"/>
              </a:spcBef>
              <a:buNone/>
              <a:defRPr sz="900">
                <a:solidFill>
                  <a:schemeClr val="accent2"/>
                </a:solidFill>
                <a:latin typeface="Corbel"/>
                <a:ea typeface="Corbel"/>
                <a:cs typeface="Corbel"/>
                <a:sym typeface="Corbel"/>
              </a:defRPr>
            </a:lvl4pPr>
            <a:lvl5pPr indent="0" lvl="4" marL="0" marR="0" rtl="0" algn="r">
              <a:spcBef>
                <a:spcPts val="0"/>
              </a:spcBef>
              <a:buNone/>
              <a:defRPr sz="900">
                <a:solidFill>
                  <a:schemeClr val="accent2"/>
                </a:solidFill>
                <a:latin typeface="Corbel"/>
                <a:ea typeface="Corbel"/>
                <a:cs typeface="Corbel"/>
                <a:sym typeface="Corbel"/>
              </a:defRPr>
            </a:lvl5pPr>
            <a:lvl6pPr indent="0" lvl="5" marL="0" marR="0" rtl="0" algn="r">
              <a:spcBef>
                <a:spcPts val="0"/>
              </a:spcBef>
              <a:buNone/>
              <a:defRPr sz="900">
                <a:solidFill>
                  <a:schemeClr val="accent2"/>
                </a:solidFill>
                <a:latin typeface="Corbel"/>
                <a:ea typeface="Corbel"/>
                <a:cs typeface="Corbel"/>
                <a:sym typeface="Corbel"/>
              </a:defRPr>
            </a:lvl6pPr>
            <a:lvl7pPr indent="0" lvl="6" marL="0" marR="0" rtl="0" algn="r">
              <a:spcBef>
                <a:spcPts val="0"/>
              </a:spcBef>
              <a:buNone/>
              <a:defRPr sz="900">
                <a:solidFill>
                  <a:schemeClr val="accent2"/>
                </a:solidFill>
                <a:latin typeface="Corbel"/>
                <a:ea typeface="Corbel"/>
                <a:cs typeface="Corbel"/>
                <a:sym typeface="Corbel"/>
              </a:defRPr>
            </a:lvl7pPr>
            <a:lvl8pPr indent="0" lvl="7" marL="0" marR="0" rtl="0" algn="r">
              <a:spcBef>
                <a:spcPts val="0"/>
              </a:spcBef>
              <a:buNone/>
              <a:defRPr sz="900">
                <a:solidFill>
                  <a:schemeClr val="accent2"/>
                </a:solidFill>
                <a:latin typeface="Corbel"/>
                <a:ea typeface="Corbel"/>
                <a:cs typeface="Corbel"/>
                <a:sym typeface="Corbel"/>
              </a:defRPr>
            </a:lvl8pPr>
            <a:lvl9pPr indent="0" lvl="8" marL="0" marR="0" rtl="0" algn="r">
              <a:spcBef>
                <a:spcPts val="0"/>
              </a:spcBef>
              <a:buNone/>
              <a:defRPr sz="900">
                <a:solidFill>
                  <a:schemeClr val="accent2"/>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0" name="Shape 90"/>
        <p:cNvGrpSpPr/>
        <p:nvPr/>
      </p:nvGrpSpPr>
      <p:grpSpPr>
        <a:xfrm>
          <a:off x="0" y="0"/>
          <a:ext cx="0" cy="0"/>
          <a:chOff x="0" y="0"/>
          <a:chExt cx="0" cy="0"/>
        </a:xfrm>
      </p:grpSpPr>
      <p:sp>
        <p:nvSpPr>
          <p:cNvPr id="91" name="Shape 91"/>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93" name="Shape 93"/>
          <p:cNvSpPr txBox="1"/>
          <p:nvPr>
            <p:ph idx="1" type="body"/>
          </p:nvPr>
        </p:nvSpPr>
        <p:spPr>
          <a:xfrm rot="5400000">
            <a:off x="3920981" y="-1831030"/>
            <a:ext cx="4350037" cy="11029616"/>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94" name="Shape 9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900">
                <a:solidFill>
                  <a:schemeClr val="accen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95" name="Shape 95"/>
          <p:cNvSpPr txBox="1"/>
          <p:nvPr>
            <p:ph idx="11" type="ftr"/>
          </p:nvPr>
        </p:nvSpPr>
        <p:spPr>
          <a:xfrm>
            <a:off x="581192" y="5951811"/>
            <a:ext cx="691721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96" name="Shape 9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chemeClr val="accent2"/>
                </a:solidFill>
                <a:latin typeface="Corbel"/>
                <a:ea typeface="Corbel"/>
                <a:cs typeface="Corbel"/>
                <a:sym typeface="Corbel"/>
              </a:defRPr>
            </a:lvl1pPr>
            <a:lvl2pPr indent="0" lvl="1" marL="0" marR="0" rtl="0" algn="r">
              <a:spcBef>
                <a:spcPts val="0"/>
              </a:spcBef>
              <a:buNone/>
              <a:defRPr sz="900">
                <a:solidFill>
                  <a:schemeClr val="accent2"/>
                </a:solidFill>
                <a:latin typeface="Corbel"/>
                <a:ea typeface="Corbel"/>
                <a:cs typeface="Corbel"/>
                <a:sym typeface="Corbel"/>
              </a:defRPr>
            </a:lvl2pPr>
            <a:lvl3pPr indent="0" lvl="2" marL="0" marR="0" rtl="0" algn="r">
              <a:spcBef>
                <a:spcPts val="0"/>
              </a:spcBef>
              <a:buNone/>
              <a:defRPr sz="900">
                <a:solidFill>
                  <a:schemeClr val="accent2"/>
                </a:solidFill>
                <a:latin typeface="Corbel"/>
                <a:ea typeface="Corbel"/>
                <a:cs typeface="Corbel"/>
                <a:sym typeface="Corbel"/>
              </a:defRPr>
            </a:lvl3pPr>
            <a:lvl4pPr indent="0" lvl="3" marL="0" marR="0" rtl="0" algn="r">
              <a:spcBef>
                <a:spcPts val="0"/>
              </a:spcBef>
              <a:buNone/>
              <a:defRPr sz="900">
                <a:solidFill>
                  <a:schemeClr val="accent2"/>
                </a:solidFill>
                <a:latin typeface="Corbel"/>
                <a:ea typeface="Corbel"/>
                <a:cs typeface="Corbel"/>
                <a:sym typeface="Corbel"/>
              </a:defRPr>
            </a:lvl4pPr>
            <a:lvl5pPr indent="0" lvl="4" marL="0" marR="0" rtl="0" algn="r">
              <a:spcBef>
                <a:spcPts val="0"/>
              </a:spcBef>
              <a:buNone/>
              <a:defRPr sz="900">
                <a:solidFill>
                  <a:schemeClr val="accent2"/>
                </a:solidFill>
                <a:latin typeface="Corbel"/>
                <a:ea typeface="Corbel"/>
                <a:cs typeface="Corbel"/>
                <a:sym typeface="Corbel"/>
              </a:defRPr>
            </a:lvl5pPr>
            <a:lvl6pPr indent="0" lvl="5" marL="0" marR="0" rtl="0" algn="r">
              <a:spcBef>
                <a:spcPts val="0"/>
              </a:spcBef>
              <a:buNone/>
              <a:defRPr sz="900">
                <a:solidFill>
                  <a:schemeClr val="accent2"/>
                </a:solidFill>
                <a:latin typeface="Corbel"/>
                <a:ea typeface="Corbel"/>
                <a:cs typeface="Corbel"/>
                <a:sym typeface="Corbel"/>
              </a:defRPr>
            </a:lvl6pPr>
            <a:lvl7pPr indent="0" lvl="6" marL="0" marR="0" rtl="0" algn="r">
              <a:spcBef>
                <a:spcPts val="0"/>
              </a:spcBef>
              <a:buNone/>
              <a:defRPr sz="900">
                <a:solidFill>
                  <a:schemeClr val="accent2"/>
                </a:solidFill>
                <a:latin typeface="Corbel"/>
                <a:ea typeface="Corbel"/>
                <a:cs typeface="Corbel"/>
                <a:sym typeface="Corbel"/>
              </a:defRPr>
            </a:lvl7pPr>
            <a:lvl8pPr indent="0" lvl="7" marL="0" marR="0" rtl="0" algn="r">
              <a:spcBef>
                <a:spcPts val="0"/>
              </a:spcBef>
              <a:buNone/>
              <a:defRPr sz="900">
                <a:solidFill>
                  <a:schemeClr val="accent2"/>
                </a:solidFill>
                <a:latin typeface="Corbel"/>
                <a:ea typeface="Corbel"/>
                <a:cs typeface="Corbel"/>
                <a:sym typeface="Corbel"/>
              </a:defRPr>
            </a:lvl8pPr>
            <a:lvl9pPr indent="0" lvl="8" marL="0" marR="0" rtl="0" algn="r">
              <a:spcBef>
                <a:spcPts val="0"/>
              </a:spcBef>
              <a:buNone/>
              <a:defRPr sz="900">
                <a:solidFill>
                  <a:schemeClr val="accent2"/>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Shape 98"/>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00" name="Shape 100"/>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01" name="Shape 101"/>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900">
                <a:solidFill>
                  <a:srgbClr val="21BEFE"/>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02" name="Shape 102"/>
          <p:cNvSpPr txBox="1"/>
          <p:nvPr>
            <p:ph idx="11" type="ftr"/>
          </p:nvPr>
        </p:nvSpPr>
        <p:spPr>
          <a:xfrm>
            <a:off x="774923" y="5951811"/>
            <a:ext cx="7896279"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03" name="Shape 103"/>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21BEFE"/>
                </a:solidFill>
                <a:latin typeface="Corbel"/>
                <a:ea typeface="Corbel"/>
                <a:cs typeface="Corbel"/>
                <a:sym typeface="Corbel"/>
              </a:defRPr>
            </a:lvl1pPr>
            <a:lvl2pPr indent="0" lvl="1" marL="0" marR="0" rtl="0" algn="r">
              <a:spcBef>
                <a:spcPts val="0"/>
              </a:spcBef>
              <a:buNone/>
              <a:defRPr sz="900">
                <a:solidFill>
                  <a:srgbClr val="21BEFE"/>
                </a:solidFill>
                <a:latin typeface="Corbel"/>
                <a:ea typeface="Corbel"/>
                <a:cs typeface="Corbel"/>
                <a:sym typeface="Corbel"/>
              </a:defRPr>
            </a:lvl2pPr>
            <a:lvl3pPr indent="0" lvl="2" marL="0" marR="0" rtl="0" algn="r">
              <a:spcBef>
                <a:spcPts val="0"/>
              </a:spcBef>
              <a:buNone/>
              <a:defRPr sz="900">
                <a:solidFill>
                  <a:srgbClr val="21BEFE"/>
                </a:solidFill>
                <a:latin typeface="Corbel"/>
                <a:ea typeface="Corbel"/>
                <a:cs typeface="Corbel"/>
                <a:sym typeface="Corbel"/>
              </a:defRPr>
            </a:lvl3pPr>
            <a:lvl4pPr indent="0" lvl="3" marL="0" marR="0" rtl="0" algn="r">
              <a:spcBef>
                <a:spcPts val="0"/>
              </a:spcBef>
              <a:buNone/>
              <a:defRPr sz="900">
                <a:solidFill>
                  <a:srgbClr val="21BEFE"/>
                </a:solidFill>
                <a:latin typeface="Corbel"/>
                <a:ea typeface="Corbel"/>
                <a:cs typeface="Corbel"/>
                <a:sym typeface="Corbel"/>
              </a:defRPr>
            </a:lvl4pPr>
            <a:lvl5pPr indent="0" lvl="4" marL="0" marR="0" rtl="0" algn="r">
              <a:spcBef>
                <a:spcPts val="0"/>
              </a:spcBef>
              <a:buNone/>
              <a:defRPr sz="900">
                <a:solidFill>
                  <a:srgbClr val="21BEFE"/>
                </a:solidFill>
                <a:latin typeface="Corbel"/>
                <a:ea typeface="Corbel"/>
                <a:cs typeface="Corbel"/>
                <a:sym typeface="Corbel"/>
              </a:defRPr>
            </a:lvl5pPr>
            <a:lvl6pPr indent="0" lvl="5" marL="0" marR="0" rtl="0" algn="r">
              <a:spcBef>
                <a:spcPts val="0"/>
              </a:spcBef>
              <a:buNone/>
              <a:defRPr sz="900">
                <a:solidFill>
                  <a:srgbClr val="21BEFE"/>
                </a:solidFill>
                <a:latin typeface="Corbel"/>
                <a:ea typeface="Corbel"/>
                <a:cs typeface="Corbel"/>
                <a:sym typeface="Corbel"/>
              </a:defRPr>
            </a:lvl6pPr>
            <a:lvl7pPr indent="0" lvl="6" marL="0" marR="0" rtl="0" algn="r">
              <a:spcBef>
                <a:spcPts val="0"/>
              </a:spcBef>
              <a:buNone/>
              <a:defRPr sz="900">
                <a:solidFill>
                  <a:srgbClr val="21BEFE"/>
                </a:solidFill>
                <a:latin typeface="Corbel"/>
                <a:ea typeface="Corbel"/>
                <a:cs typeface="Corbel"/>
                <a:sym typeface="Corbel"/>
              </a:defRPr>
            </a:lvl7pPr>
            <a:lvl8pPr indent="0" lvl="7" marL="0" marR="0" rtl="0" algn="r">
              <a:spcBef>
                <a:spcPts val="0"/>
              </a:spcBef>
              <a:buNone/>
              <a:defRPr sz="900">
                <a:solidFill>
                  <a:srgbClr val="21BEFE"/>
                </a:solidFill>
                <a:latin typeface="Corbel"/>
                <a:ea typeface="Corbel"/>
                <a:cs typeface="Corbel"/>
                <a:sym typeface="Corbel"/>
              </a:defRPr>
            </a:lvl8pPr>
            <a:lvl9pPr indent="0" lvl="8" marL="0" marR="0" rtl="0" algn="r">
              <a:spcBef>
                <a:spcPts val="0"/>
              </a:spcBef>
              <a:buNone/>
              <a:defRPr sz="900">
                <a:solidFill>
                  <a:srgbClr val="21BEFE"/>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04" name="Shape 104"/>
        <p:cNvGrpSpPr/>
        <p:nvPr/>
      </p:nvGrpSpPr>
      <p:grpSpPr>
        <a:xfrm>
          <a:off x="0" y="0"/>
          <a:ext cx="0" cy="0"/>
          <a:chOff x="0" y="0"/>
          <a:chExt cx="0" cy="0"/>
        </a:xfrm>
      </p:grpSpPr>
      <p:sp>
        <p:nvSpPr>
          <p:cNvPr id="105" name="Shape 105"/>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06" name="Shape 106"/>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07" name="Shape 107"/>
          <p:cNvSpPr txBox="1"/>
          <p:nvPr>
            <p:ph idx="1" type="body"/>
          </p:nvPr>
        </p:nvSpPr>
        <p:spPr>
          <a:xfrm>
            <a:off x="597611" y="1313817"/>
            <a:ext cx="10984788" cy="4811454"/>
          </a:xfrm>
          <a:prstGeom prst="rect">
            <a:avLst/>
          </a:prstGeom>
          <a:noFill/>
          <a:ln>
            <a:noFill/>
          </a:ln>
        </p:spPr>
        <p:txBody>
          <a:bodyPr anchorCtr="0" anchor="t" bIns="45700" lIns="91425" spcFirstLastPara="1" rIns="91425" wrap="square" tIns="45700"/>
          <a:lstStyle>
            <a:lvl1pPr indent="-351282" lvl="0" marL="457200" marR="0" rtl="0" algn="l">
              <a:spcBef>
                <a:spcPts val="420"/>
              </a:spcBef>
              <a:spcAft>
                <a:spcPts val="0"/>
              </a:spcAft>
              <a:buClr>
                <a:schemeClr val="accent4"/>
              </a:buClr>
              <a:buSzPts val="1932"/>
              <a:buFont typeface="Noto Sans Symbols"/>
              <a:buChar char="◼"/>
              <a:defRPr b="0" i="0" sz="2100" u="none" cap="none" strike="noStrike">
                <a:solidFill>
                  <a:schemeClr val="dk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rgbClr val="464749"/>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310388" lvl="3" marL="1828800" marR="0" rtl="0" algn="l">
              <a:spcBef>
                <a:spcPts val="600"/>
              </a:spcBef>
              <a:spcAft>
                <a:spcPts val="0"/>
              </a:spcAft>
              <a:buClr>
                <a:schemeClr val="accent2"/>
              </a:buClr>
              <a:buSzPts val="1288"/>
              <a:buFont typeface="Noto Sans Symbols"/>
              <a:buChar char="◼"/>
              <a:defRPr b="0" i="0" sz="14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08" name="Shape 108"/>
          <p:cNvSpPr txBox="1"/>
          <p:nvPr>
            <p:ph idx="2"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09" name="Shape 109"/>
          <p:cNvSpPr txBox="1"/>
          <p:nvPr>
            <p:ph idx="12" type="sldNum"/>
          </p:nvPr>
        </p:nvSpPr>
        <p:spPr>
          <a:xfrm>
            <a:off x="11041528" y="6356352"/>
            <a:ext cx="85711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A" showMasterSp="0">
  <p:cSld name="Subsection A">
    <p:bg>
      <p:bgPr>
        <a:solidFill>
          <a:schemeClr val="accent1"/>
        </a:solidFill>
      </p:bgPr>
    </p:bg>
    <p:spTree>
      <p:nvGrpSpPr>
        <p:cNvPr id="110" name="Shape 110"/>
        <p:cNvGrpSpPr/>
        <p:nvPr/>
      </p:nvGrpSpPr>
      <p:grpSpPr>
        <a:xfrm>
          <a:off x="0" y="0"/>
          <a:ext cx="0" cy="0"/>
          <a:chOff x="0" y="0"/>
          <a:chExt cx="0" cy="0"/>
        </a:xfrm>
      </p:grpSpPr>
      <p:sp>
        <p:nvSpPr>
          <p:cNvPr id="111" name="Shape 111"/>
          <p:cNvSpPr txBox="1"/>
          <p:nvPr>
            <p:ph type="ctrTitle"/>
          </p:nvPr>
        </p:nvSpPr>
        <p:spPr>
          <a:xfrm>
            <a:off x="860577" y="2352700"/>
            <a:ext cx="7593193" cy="1011827"/>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chemeClr val="lt1"/>
              </a:buClr>
              <a:buSzPts val="2600"/>
              <a:buFont typeface="Corbel"/>
              <a:buNone/>
              <a:defRPr b="0" i="0" sz="26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2" name="Shape 112"/>
          <p:cNvSpPr txBox="1"/>
          <p:nvPr>
            <p:ph idx="12" type="sldNum"/>
          </p:nvPr>
        </p:nvSpPr>
        <p:spPr>
          <a:xfrm>
            <a:off x="11041528" y="6356352"/>
            <a:ext cx="85711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mp; Comments right">
  <p:cSld name="Content &amp; Comments right">
    <p:spTree>
      <p:nvGrpSpPr>
        <p:cNvPr id="113" name="Shape 113"/>
        <p:cNvGrpSpPr/>
        <p:nvPr/>
      </p:nvGrpSpPr>
      <p:grpSpPr>
        <a:xfrm>
          <a:off x="0" y="0"/>
          <a:ext cx="0" cy="0"/>
          <a:chOff x="0" y="0"/>
          <a:chExt cx="0" cy="0"/>
        </a:xfrm>
      </p:grpSpPr>
      <p:sp>
        <p:nvSpPr>
          <p:cNvPr id="114" name="Shape 114"/>
          <p:cNvSpPr txBox="1"/>
          <p:nvPr>
            <p:ph idx="1" type="body"/>
          </p:nvPr>
        </p:nvSpPr>
        <p:spPr>
          <a:xfrm>
            <a:off x="8031728" y="1313817"/>
            <a:ext cx="3550673" cy="4811454"/>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15" name="Shape 115"/>
          <p:cNvSpPr txBox="1"/>
          <p:nvPr>
            <p:ph idx="2" type="body"/>
          </p:nvPr>
        </p:nvSpPr>
        <p:spPr>
          <a:xfrm>
            <a:off x="601180" y="1313817"/>
            <a:ext cx="7248923" cy="4811454"/>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16" name="Shape 116"/>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7" name="Shape 117"/>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118" name="Shape 118"/>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19" name="Shape 119"/>
          <p:cNvSpPr txBox="1"/>
          <p:nvPr>
            <p:ph idx="3"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amp; Comments right (subtitles)">
  <p:cSld name="1_Content &amp; Comments right (subtitles)">
    <p:spTree>
      <p:nvGrpSpPr>
        <p:cNvPr id="120" name="Shape 120"/>
        <p:cNvGrpSpPr/>
        <p:nvPr/>
      </p:nvGrpSpPr>
      <p:grpSpPr>
        <a:xfrm>
          <a:off x="0" y="0"/>
          <a:ext cx="0" cy="0"/>
          <a:chOff x="0" y="0"/>
          <a:chExt cx="0" cy="0"/>
        </a:xfrm>
      </p:grpSpPr>
      <p:sp>
        <p:nvSpPr>
          <p:cNvPr id="121" name="Shape 121"/>
          <p:cNvSpPr txBox="1"/>
          <p:nvPr>
            <p:ph idx="1" type="body"/>
          </p:nvPr>
        </p:nvSpPr>
        <p:spPr>
          <a:xfrm>
            <a:off x="8031728" y="1636873"/>
            <a:ext cx="3550673" cy="4488398"/>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22" name="Shape 122"/>
          <p:cNvSpPr txBox="1"/>
          <p:nvPr>
            <p:ph idx="2" type="body"/>
          </p:nvPr>
        </p:nvSpPr>
        <p:spPr>
          <a:xfrm>
            <a:off x="601180" y="1636332"/>
            <a:ext cx="7248923" cy="448894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23" name="Shape 123"/>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4" name="Shape 124"/>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125" name="Shape 125"/>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26" name="Shape 126"/>
          <p:cNvSpPr txBox="1"/>
          <p:nvPr>
            <p:ph idx="3"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27" name="Shape 127"/>
          <p:cNvSpPr txBox="1"/>
          <p:nvPr>
            <p:ph idx="4" type="body"/>
          </p:nvPr>
        </p:nvSpPr>
        <p:spPr>
          <a:xfrm>
            <a:off x="601180" y="1282637"/>
            <a:ext cx="7248923" cy="354237"/>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28" name="Shape 128"/>
          <p:cNvSpPr txBox="1"/>
          <p:nvPr>
            <p:ph idx="5" type="body"/>
          </p:nvPr>
        </p:nvSpPr>
        <p:spPr>
          <a:xfrm>
            <a:off x="8031726" y="1282638"/>
            <a:ext cx="3539541" cy="353695"/>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mp; Comments left">
  <p:cSld name="Content &amp; Comments left">
    <p:spTree>
      <p:nvGrpSpPr>
        <p:cNvPr id="129" name="Shape 129"/>
        <p:cNvGrpSpPr/>
        <p:nvPr/>
      </p:nvGrpSpPr>
      <p:grpSpPr>
        <a:xfrm>
          <a:off x="0" y="0"/>
          <a:ext cx="0" cy="0"/>
          <a:chOff x="0" y="0"/>
          <a:chExt cx="0" cy="0"/>
        </a:xfrm>
      </p:grpSpPr>
      <p:sp>
        <p:nvSpPr>
          <p:cNvPr id="130" name="Shape 130"/>
          <p:cNvSpPr txBox="1"/>
          <p:nvPr>
            <p:ph idx="1" type="body"/>
          </p:nvPr>
        </p:nvSpPr>
        <p:spPr>
          <a:xfrm>
            <a:off x="4335016" y="1313817"/>
            <a:ext cx="7247385" cy="4811454"/>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31" name="Shape 131"/>
          <p:cNvSpPr txBox="1"/>
          <p:nvPr>
            <p:ph idx="2" type="body"/>
          </p:nvPr>
        </p:nvSpPr>
        <p:spPr>
          <a:xfrm>
            <a:off x="601180" y="1313817"/>
            <a:ext cx="3546237" cy="4811454"/>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32" name="Shape 132"/>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33" name="Shape 133"/>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134" name="Shape 134"/>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35" name="Shape 135"/>
          <p:cNvSpPr txBox="1"/>
          <p:nvPr>
            <p:ph idx="3"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mp; Comments left (subtitles)">
  <p:cSld name="Content &amp; Comments left (subtitles)">
    <p:spTree>
      <p:nvGrpSpPr>
        <p:cNvPr id="136" name="Shape 136"/>
        <p:cNvGrpSpPr/>
        <p:nvPr/>
      </p:nvGrpSpPr>
      <p:grpSpPr>
        <a:xfrm>
          <a:off x="0" y="0"/>
          <a:ext cx="0" cy="0"/>
          <a:chOff x="0" y="0"/>
          <a:chExt cx="0" cy="0"/>
        </a:xfrm>
      </p:grpSpPr>
      <p:sp>
        <p:nvSpPr>
          <p:cNvPr id="137" name="Shape 137"/>
          <p:cNvSpPr txBox="1"/>
          <p:nvPr>
            <p:ph idx="1" type="body"/>
          </p:nvPr>
        </p:nvSpPr>
        <p:spPr>
          <a:xfrm>
            <a:off x="4335016" y="1636332"/>
            <a:ext cx="7247385" cy="4488940"/>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38" name="Shape 138"/>
          <p:cNvSpPr txBox="1"/>
          <p:nvPr>
            <p:ph idx="2" type="body"/>
          </p:nvPr>
        </p:nvSpPr>
        <p:spPr>
          <a:xfrm>
            <a:off x="601180" y="1636332"/>
            <a:ext cx="3546237" cy="4488940"/>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39" name="Shape 139"/>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0" name="Shape 140"/>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141" name="Shape 141"/>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42" name="Shape 142"/>
          <p:cNvSpPr txBox="1"/>
          <p:nvPr>
            <p:ph idx="3"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43" name="Shape 143"/>
          <p:cNvSpPr txBox="1"/>
          <p:nvPr>
            <p:ph idx="4" type="body"/>
          </p:nvPr>
        </p:nvSpPr>
        <p:spPr>
          <a:xfrm>
            <a:off x="586694" y="1282637"/>
            <a:ext cx="3560724" cy="354237"/>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44" name="Shape 144"/>
          <p:cNvSpPr txBox="1"/>
          <p:nvPr>
            <p:ph idx="5" type="body"/>
          </p:nvPr>
        </p:nvSpPr>
        <p:spPr>
          <a:xfrm>
            <a:off x="4335015" y="1282638"/>
            <a:ext cx="7236252" cy="353695"/>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s: Content">
  <p:cSld name="2 Columns: Content">
    <p:spTree>
      <p:nvGrpSpPr>
        <p:cNvPr id="23" name="Shape 23"/>
        <p:cNvGrpSpPr/>
        <p:nvPr/>
      </p:nvGrpSpPr>
      <p:grpSpPr>
        <a:xfrm>
          <a:off x="0" y="0"/>
          <a:ext cx="0" cy="0"/>
          <a:chOff x="0" y="0"/>
          <a:chExt cx="0" cy="0"/>
        </a:xfrm>
      </p:grpSpPr>
      <p:sp>
        <p:nvSpPr>
          <p:cNvPr id="24" name="Shape 24"/>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5" name="Shape 25"/>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0070CD"/>
                </a:solidFill>
                <a:latin typeface="Corbel"/>
                <a:ea typeface="Corbel"/>
                <a:cs typeface="Corbel"/>
                <a:sym typeface="Corbel"/>
              </a:defRPr>
            </a:lvl1pPr>
            <a:lvl2pPr indent="0" lvl="1" marL="0" marR="0" rtl="0" algn="r">
              <a:spcBef>
                <a:spcPts val="0"/>
              </a:spcBef>
              <a:buNone/>
              <a:defRPr b="0" i="0" sz="900" u="none" cap="none" strike="noStrike">
                <a:solidFill>
                  <a:srgbClr val="0070CD"/>
                </a:solidFill>
                <a:latin typeface="Corbel"/>
                <a:ea typeface="Corbel"/>
                <a:cs typeface="Corbel"/>
                <a:sym typeface="Corbel"/>
              </a:defRPr>
            </a:lvl2pPr>
            <a:lvl3pPr indent="0" lvl="2" marL="0" marR="0" rtl="0" algn="r">
              <a:spcBef>
                <a:spcPts val="0"/>
              </a:spcBef>
              <a:buNone/>
              <a:defRPr b="0" i="0" sz="900" u="none" cap="none" strike="noStrike">
                <a:solidFill>
                  <a:srgbClr val="0070CD"/>
                </a:solidFill>
                <a:latin typeface="Corbel"/>
                <a:ea typeface="Corbel"/>
                <a:cs typeface="Corbel"/>
                <a:sym typeface="Corbel"/>
              </a:defRPr>
            </a:lvl3pPr>
            <a:lvl4pPr indent="0" lvl="3" marL="0" marR="0" rtl="0" algn="r">
              <a:spcBef>
                <a:spcPts val="0"/>
              </a:spcBef>
              <a:buNone/>
              <a:defRPr b="0" i="0" sz="900" u="none" cap="none" strike="noStrike">
                <a:solidFill>
                  <a:srgbClr val="0070CD"/>
                </a:solidFill>
                <a:latin typeface="Corbel"/>
                <a:ea typeface="Corbel"/>
                <a:cs typeface="Corbel"/>
                <a:sym typeface="Corbel"/>
              </a:defRPr>
            </a:lvl4pPr>
            <a:lvl5pPr indent="0" lvl="4" marL="0" marR="0" rtl="0" algn="r">
              <a:spcBef>
                <a:spcPts val="0"/>
              </a:spcBef>
              <a:buNone/>
              <a:defRPr b="0" i="0" sz="900" u="none" cap="none" strike="noStrike">
                <a:solidFill>
                  <a:srgbClr val="0070CD"/>
                </a:solidFill>
                <a:latin typeface="Corbel"/>
                <a:ea typeface="Corbel"/>
                <a:cs typeface="Corbel"/>
                <a:sym typeface="Corbel"/>
              </a:defRPr>
            </a:lvl5pPr>
            <a:lvl6pPr indent="0" lvl="5" marL="0" marR="0" rtl="0" algn="r">
              <a:spcBef>
                <a:spcPts val="0"/>
              </a:spcBef>
              <a:buNone/>
              <a:defRPr b="0" i="0" sz="900" u="none" cap="none" strike="noStrike">
                <a:solidFill>
                  <a:srgbClr val="0070CD"/>
                </a:solidFill>
                <a:latin typeface="Corbel"/>
                <a:ea typeface="Corbel"/>
                <a:cs typeface="Corbel"/>
                <a:sym typeface="Corbel"/>
              </a:defRPr>
            </a:lvl6pPr>
            <a:lvl7pPr indent="0" lvl="6" marL="0" marR="0" rtl="0" algn="r">
              <a:spcBef>
                <a:spcPts val="0"/>
              </a:spcBef>
              <a:buNone/>
              <a:defRPr b="0" i="0" sz="900" u="none" cap="none" strike="noStrike">
                <a:solidFill>
                  <a:srgbClr val="0070CD"/>
                </a:solidFill>
                <a:latin typeface="Corbel"/>
                <a:ea typeface="Corbel"/>
                <a:cs typeface="Corbel"/>
                <a:sym typeface="Corbel"/>
              </a:defRPr>
            </a:lvl7pPr>
            <a:lvl8pPr indent="0" lvl="7" marL="0" marR="0" rtl="0" algn="r">
              <a:spcBef>
                <a:spcPts val="0"/>
              </a:spcBef>
              <a:buNone/>
              <a:defRPr b="0" i="0" sz="900" u="none" cap="none" strike="noStrike">
                <a:solidFill>
                  <a:srgbClr val="0070CD"/>
                </a:solidFill>
                <a:latin typeface="Corbel"/>
                <a:ea typeface="Corbel"/>
                <a:cs typeface="Corbel"/>
                <a:sym typeface="Corbel"/>
              </a:defRPr>
            </a:lvl8pPr>
            <a:lvl9pPr indent="0" lvl="8" marL="0" marR="0" rtl="0" algn="r">
              <a:spcBef>
                <a:spcPts val="0"/>
              </a:spcBef>
              <a:buNone/>
              <a:defRPr b="0" i="0" sz="900" u="none" cap="none" strike="noStrike">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26" name="Shape 26"/>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27" name="Shape 27"/>
          <p:cNvSpPr txBox="1"/>
          <p:nvPr>
            <p:ph idx="1"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28" name="Shape 28"/>
          <p:cNvSpPr txBox="1"/>
          <p:nvPr>
            <p:ph idx="2" type="body"/>
          </p:nvPr>
        </p:nvSpPr>
        <p:spPr>
          <a:xfrm>
            <a:off x="601180" y="1330399"/>
            <a:ext cx="5319355" cy="4794873"/>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29" name="Shape 29"/>
          <p:cNvSpPr txBox="1"/>
          <p:nvPr>
            <p:ph idx="3" type="body"/>
          </p:nvPr>
        </p:nvSpPr>
        <p:spPr>
          <a:xfrm>
            <a:off x="6250822" y="1330399"/>
            <a:ext cx="5320445" cy="4794873"/>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Content">
  <p:cSld name="3 Columns: Content">
    <p:spTree>
      <p:nvGrpSpPr>
        <p:cNvPr id="145" name="Shape 145"/>
        <p:cNvGrpSpPr/>
        <p:nvPr/>
      </p:nvGrpSpPr>
      <p:grpSpPr>
        <a:xfrm>
          <a:off x="0" y="0"/>
          <a:ext cx="0" cy="0"/>
          <a:chOff x="0" y="0"/>
          <a:chExt cx="0" cy="0"/>
        </a:xfrm>
      </p:grpSpPr>
      <p:sp>
        <p:nvSpPr>
          <p:cNvPr id="146" name="Shape 146"/>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7" name="Shape 147"/>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148" name="Shape 148"/>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49" name="Shape 149"/>
          <p:cNvSpPr txBox="1"/>
          <p:nvPr>
            <p:ph idx="1"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50" name="Shape 150"/>
          <p:cNvSpPr txBox="1"/>
          <p:nvPr>
            <p:ph idx="2" type="body"/>
          </p:nvPr>
        </p:nvSpPr>
        <p:spPr>
          <a:xfrm>
            <a:off x="601178" y="1313818"/>
            <a:ext cx="3546237" cy="4812346"/>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51" name="Shape 151"/>
          <p:cNvSpPr txBox="1"/>
          <p:nvPr>
            <p:ph idx="3" type="body"/>
          </p:nvPr>
        </p:nvSpPr>
        <p:spPr>
          <a:xfrm>
            <a:off x="4318204" y="1313818"/>
            <a:ext cx="3546237" cy="4812346"/>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52" name="Shape 152"/>
          <p:cNvSpPr txBox="1"/>
          <p:nvPr>
            <p:ph idx="4" type="body"/>
          </p:nvPr>
        </p:nvSpPr>
        <p:spPr>
          <a:xfrm>
            <a:off x="8035231" y="1313818"/>
            <a:ext cx="3546237" cy="4812346"/>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Themes">
  <p:cSld name="3 Columns: Themes">
    <p:spTree>
      <p:nvGrpSpPr>
        <p:cNvPr id="153" name="Shape 153"/>
        <p:cNvGrpSpPr/>
        <p:nvPr/>
      </p:nvGrpSpPr>
      <p:grpSpPr>
        <a:xfrm>
          <a:off x="0" y="0"/>
          <a:ext cx="0" cy="0"/>
          <a:chOff x="0" y="0"/>
          <a:chExt cx="0" cy="0"/>
        </a:xfrm>
      </p:grpSpPr>
      <p:sp>
        <p:nvSpPr>
          <p:cNvPr id="154" name="Shape 154"/>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5" name="Shape 155"/>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156" name="Shape 156"/>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57" name="Shape 157"/>
          <p:cNvSpPr txBox="1"/>
          <p:nvPr>
            <p:ph idx="1"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58" name="Shape 158"/>
          <p:cNvSpPr txBox="1"/>
          <p:nvPr>
            <p:ph idx="2" type="body"/>
          </p:nvPr>
        </p:nvSpPr>
        <p:spPr>
          <a:xfrm>
            <a:off x="601180" y="1636875"/>
            <a:ext cx="3546237" cy="4488397"/>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59" name="Shape 159"/>
          <p:cNvSpPr txBox="1"/>
          <p:nvPr>
            <p:ph idx="3" type="body"/>
          </p:nvPr>
        </p:nvSpPr>
        <p:spPr>
          <a:xfrm>
            <a:off x="4313104" y="1636875"/>
            <a:ext cx="3546237" cy="4488397"/>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60" name="Shape 160"/>
          <p:cNvSpPr txBox="1"/>
          <p:nvPr>
            <p:ph idx="4" type="body"/>
          </p:nvPr>
        </p:nvSpPr>
        <p:spPr>
          <a:xfrm>
            <a:off x="8025030" y="1636875"/>
            <a:ext cx="3546237" cy="4488397"/>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61" name="Shape 161"/>
          <p:cNvSpPr txBox="1"/>
          <p:nvPr>
            <p:ph idx="5" type="body"/>
          </p:nvPr>
        </p:nvSpPr>
        <p:spPr>
          <a:xfrm>
            <a:off x="601180" y="1282637"/>
            <a:ext cx="3546237" cy="354237"/>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62" name="Shape 162"/>
          <p:cNvSpPr txBox="1"/>
          <p:nvPr>
            <p:ph idx="6" type="body"/>
          </p:nvPr>
        </p:nvSpPr>
        <p:spPr>
          <a:xfrm>
            <a:off x="4321726" y="1282638"/>
            <a:ext cx="3546237" cy="353695"/>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63" name="Shape 163"/>
          <p:cNvSpPr txBox="1"/>
          <p:nvPr>
            <p:ph idx="7" type="body"/>
          </p:nvPr>
        </p:nvSpPr>
        <p:spPr>
          <a:xfrm>
            <a:off x="8025030" y="1282638"/>
            <a:ext cx="3546237" cy="353695"/>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Phases">
  <p:cSld name="3 Columns: Phases">
    <p:spTree>
      <p:nvGrpSpPr>
        <p:cNvPr id="164" name="Shape 164"/>
        <p:cNvGrpSpPr/>
        <p:nvPr/>
      </p:nvGrpSpPr>
      <p:grpSpPr>
        <a:xfrm>
          <a:off x="0" y="0"/>
          <a:ext cx="0" cy="0"/>
          <a:chOff x="0" y="0"/>
          <a:chExt cx="0" cy="0"/>
        </a:xfrm>
      </p:grpSpPr>
      <p:sp>
        <p:nvSpPr>
          <p:cNvPr id="165" name="Shape 165"/>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66" name="Shape 166"/>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167" name="Shape 167"/>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68" name="Shape 168"/>
          <p:cNvSpPr txBox="1"/>
          <p:nvPr>
            <p:ph idx="1"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69" name="Shape 169"/>
          <p:cNvSpPr txBox="1"/>
          <p:nvPr>
            <p:ph idx="2" type="body"/>
          </p:nvPr>
        </p:nvSpPr>
        <p:spPr>
          <a:xfrm>
            <a:off x="601180" y="1636875"/>
            <a:ext cx="3546237" cy="4488397"/>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70" name="Shape 170"/>
          <p:cNvSpPr txBox="1"/>
          <p:nvPr>
            <p:ph idx="3" type="body"/>
          </p:nvPr>
        </p:nvSpPr>
        <p:spPr>
          <a:xfrm>
            <a:off x="4313104" y="1636875"/>
            <a:ext cx="3546237" cy="4488397"/>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71" name="Shape 171"/>
          <p:cNvSpPr txBox="1"/>
          <p:nvPr>
            <p:ph idx="4" type="body"/>
          </p:nvPr>
        </p:nvSpPr>
        <p:spPr>
          <a:xfrm>
            <a:off x="8025030" y="1636875"/>
            <a:ext cx="3546237" cy="4488397"/>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72" name="Shape 172"/>
          <p:cNvSpPr/>
          <p:nvPr>
            <p:ph idx="5" type="body"/>
          </p:nvPr>
        </p:nvSpPr>
        <p:spPr>
          <a:xfrm>
            <a:off x="601180" y="1282637"/>
            <a:ext cx="3546237" cy="354237"/>
          </a:xfrm>
          <a:prstGeom prst="chevron">
            <a:avLst>
              <a:gd fmla="val 50000" name="adj"/>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73" name="Shape 173"/>
          <p:cNvSpPr/>
          <p:nvPr>
            <p:ph idx="6" type="body"/>
          </p:nvPr>
        </p:nvSpPr>
        <p:spPr>
          <a:xfrm>
            <a:off x="4321726" y="1282638"/>
            <a:ext cx="3546237" cy="353695"/>
          </a:xfrm>
          <a:prstGeom prst="chevron">
            <a:avLst>
              <a:gd fmla="val 50000" name="adj"/>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74" name="Shape 174"/>
          <p:cNvSpPr/>
          <p:nvPr>
            <p:ph idx="7" type="body"/>
          </p:nvPr>
        </p:nvSpPr>
        <p:spPr>
          <a:xfrm>
            <a:off x="8025030" y="1282638"/>
            <a:ext cx="3546237" cy="353695"/>
          </a:xfrm>
          <a:prstGeom prst="chevron">
            <a:avLst>
              <a:gd fmla="val 50000" name="adj"/>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s: Themes">
  <p:cSld name="2 Columns: Themes">
    <p:spTree>
      <p:nvGrpSpPr>
        <p:cNvPr id="175" name="Shape 175"/>
        <p:cNvGrpSpPr/>
        <p:nvPr/>
      </p:nvGrpSpPr>
      <p:grpSpPr>
        <a:xfrm>
          <a:off x="0" y="0"/>
          <a:ext cx="0" cy="0"/>
          <a:chOff x="0" y="0"/>
          <a:chExt cx="0" cy="0"/>
        </a:xfrm>
      </p:grpSpPr>
      <p:sp>
        <p:nvSpPr>
          <p:cNvPr id="176" name="Shape 176"/>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7" name="Shape 177"/>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178" name="Shape 178"/>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79" name="Shape 179"/>
          <p:cNvSpPr txBox="1"/>
          <p:nvPr>
            <p:ph idx="1"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80" name="Shape 180"/>
          <p:cNvSpPr txBox="1"/>
          <p:nvPr>
            <p:ph idx="2" type="body"/>
          </p:nvPr>
        </p:nvSpPr>
        <p:spPr>
          <a:xfrm>
            <a:off x="601180" y="1636875"/>
            <a:ext cx="5319355" cy="4488397"/>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81" name="Shape 181"/>
          <p:cNvSpPr txBox="1"/>
          <p:nvPr>
            <p:ph idx="3" type="body"/>
          </p:nvPr>
        </p:nvSpPr>
        <p:spPr>
          <a:xfrm>
            <a:off x="6250822" y="1636875"/>
            <a:ext cx="5320445" cy="4488397"/>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82" name="Shape 182"/>
          <p:cNvSpPr txBox="1"/>
          <p:nvPr>
            <p:ph idx="4" type="body"/>
          </p:nvPr>
        </p:nvSpPr>
        <p:spPr>
          <a:xfrm>
            <a:off x="601180" y="1282637"/>
            <a:ext cx="5319355" cy="354237"/>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83" name="Shape 183"/>
          <p:cNvSpPr txBox="1"/>
          <p:nvPr>
            <p:ph idx="5" type="body"/>
          </p:nvPr>
        </p:nvSpPr>
        <p:spPr>
          <a:xfrm>
            <a:off x="6250822" y="1282638"/>
            <a:ext cx="5320445" cy="353695"/>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ntent &amp; Comments right (subtitles)">
  <p:cSld name="2_Content &amp; Comments right (subtitles)">
    <p:spTree>
      <p:nvGrpSpPr>
        <p:cNvPr id="184" name="Shape 184"/>
        <p:cNvGrpSpPr/>
        <p:nvPr/>
      </p:nvGrpSpPr>
      <p:grpSpPr>
        <a:xfrm>
          <a:off x="0" y="0"/>
          <a:ext cx="0" cy="0"/>
          <a:chOff x="0" y="0"/>
          <a:chExt cx="0" cy="0"/>
        </a:xfrm>
      </p:grpSpPr>
      <p:sp>
        <p:nvSpPr>
          <p:cNvPr id="185" name="Shape 185"/>
          <p:cNvSpPr txBox="1"/>
          <p:nvPr>
            <p:ph idx="1" type="body"/>
          </p:nvPr>
        </p:nvSpPr>
        <p:spPr>
          <a:xfrm>
            <a:off x="601181" y="4151859"/>
            <a:ext cx="10981220" cy="2103120"/>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86" name="Shape 186"/>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7" name="Shape 187"/>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188" name="Shape 188"/>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89" name="Shape 189"/>
          <p:cNvSpPr txBox="1"/>
          <p:nvPr>
            <p:ph idx="2"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90" name="Shape 190"/>
          <p:cNvSpPr txBox="1"/>
          <p:nvPr>
            <p:ph idx="3" type="body"/>
          </p:nvPr>
        </p:nvSpPr>
        <p:spPr>
          <a:xfrm>
            <a:off x="612314" y="3797832"/>
            <a:ext cx="10966625" cy="354237"/>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91" name="Shape 191"/>
          <p:cNvSpPr txBox="1"/>
          <p:nvPr>
            <p:ph idx="4" type="body"/>
          </p:nvPr>
        </p:nvSpPr>
        <p:spPr>
          <a:xfrm>
            <a:off x="601181" y="1570614"/>
            <a:ext cx="10981219" cy="2103120"/>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92" name="Shape 192"/>
          <p:cNvSpPr txBox="1"/>
          <p:nvPr>
            <p:ph idx="5" type="body"/>
          </p:nvPr>
        </p:nvSpPr>
        <p:spPr>
          <a:xfrm>
            <a:off x="601179" y="1216379"/>
            <a:ext cx="10981220" cy="354237"/>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ontent &amp; Comments right (subtitles)">
  <p:cSld name="3_Content &amp; Comments right (subtitles)">
    <p:spTree>
      <p:nvGrpSpPr>
        <p:cNvPr id="193" name="Shape 193"/>
        <p:cNvGrpSpPr/>
        <p:nvPr/>
      </p:nvGrpSpPr>
      <p:grpSpPr>
        <a:xfrm>
          <a:off x="0" y="0"/>
          <a:ext cx="0" cy="0"/>
          <a:chOff x="0" y="0"/>
          <a:chExt cx="0" cy="0"/>
        </a:xfrm>
      </p:grpSpPr>
      <p:sp>
        <p:nvSpPr>
          <p:cNvPr id="194" name="Shape 194"/>
          <p:cNvSpPr txBox="1"/>
          <p:nvPr>
            <p:ph idx="1" type="body"/>
          </p:nvPr>
        </p:nvSpPr>
        <p:spPr>
          <a:xfrm>
            <a:off x="5953761" y="4378572"/>
            <a:ext cx="5628639" cy="1746699"/>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95" name="Shape 195"/>
          <p:cNvSpPr txBox="1"/>
          <p:nvPr>
            <p:ph idx="2" type="body"/>
          </p:nvPr>
        </p:nvSpPr>
        <p:spPr>
          <a:xfrm>
            <a:off x="601181" y="4378362"/>
            <a:ext cx="5169700" cy="1746910"/>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96" name="Shape 196"/>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97" name="Shape 197"/>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198" name="Shape 198"/>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99" name="Shape 199"/>
          <p:cNvSpPr txBox="1"/>
          <p:nvPr>
            <p:ph idx="3"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200" name="Shape 200"/>
          <p:cNvSpPr txBox="1"/>
          <p:nvPr>
            <p:ph idx="4" type="body"/>
          </p:nvPr>
        </p:nvSpPr>
        <p:spPr>
          <a:xfrm>
            <a:off x="612315" y="4024335"/>
            <a:ext cx="5162829" cy="354237"/>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201" name="Shape 201"/>
          <p:cNvSpPr txBox="1"/>
          <p:nvPr>
            <p:ph idx="5" type="body"/>
          </p:nvPr>
        </p:nvSpPr>
        <p:spPr>
          <a:xfrm>
            <a:off x="5953759" y="4024336"/>
            <a:ext cx="5628643" cy="353695"/>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202" name="Shape 202"/>
          <p:cNvSpPr txBox="1"/>
          <p:nvPr>
            <p:ph idx="6" type="body"/>
          </p:nvPr>
        </p:nvSpPr>
        <p:spPr>
          <a:xfrm>
            <a:off x="601181" y="1570616"/>
            <a:ext cx="10981219" cy="2366683"/>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203" name="Shape 203"/>
          <p:cNvSpPr txBox="1"/>
          <p:nvPr>
            <p:ph idx="7" type="body"/>
          </p:nvPr>
        </p:nvSpPr>
        <p:spPr>
          <a:xfrm>
            <a:off x="601179" y="1216379"/>
            <a:ext cx="10981220" cy="354237"/>
          </a:xfrm>
          <a:prstGeom prst="rect">
            <a:avLst/>
          </a:prstGeom>
          <a:solidFill>
            <a:schemeClr val="accent1"/>
          </a:solidFill>
          <a:ln cap="rnd" cmpd="sng" w="12700">
            <a:solidFill>
              <a:schemeClr val="lt2"/>
            </a:solidFill>
            <a:prstDash val="solid"/>
            <a:round/>
            <a:headEnd len="sm" w="sm" type="none"/>
            <a:tailEnd len="sm" w="sm" type="none"/>
          </a:ln>
        </p:spPr>
        <p:txBody>
          <a:bodyPr anchorCtr="0" anchor="ctr" bIns="40075" lIns="80150" spcFirstLastPara="1" rIns="80150" wrap="square" tIns="40075"/>
          <a:lstStyle>
            <a:lvl1pPr indent="-228600" lvl="0" marL="457200" marR="0" rtl="0" algn="ctr">
              <a:spcBef>
                <a:spcPts val="360"/>
              </a:spcBef>
              <a:spcAft>
                <a:spcPts val="0"/>
              </a:spcAft>
              <a:buClr>
                <a:schemeClr val="accent4"/>
              </a:buClr>
              <a:buSzPts val="1656"/>
              <a:buFont typeface="Noto Sans Symbols"/>
              <a:buNone/>
              <a:defRPr b="1" i="0" sz="1800" u="none" cap="none" strike="noStrike">
                <a:solidFill>
                  <a:schemeClr val="lt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lt1"/>
                </a:solidFill>
                <a:latin typeface="Corbel"/>
                <a:ea typeface="Corbel"/>
                <a:cs typeface="Corbel"/>
                <a:sym typeface="Corbel"/>
              </a:defRPr>
            </a:lvl2pPr>
            <a:lvl3pPr indent="-333756" lvl="2" marL="1371600" marR="0" rtl="0" algn="l">
              <a:spcBef>
                <a:spcPts val="600"/>
              </a:spcBef>
              <a:spcAft>
                <a:spcPts val="0"/>
              </a:spcAft>
              <a:buClr>
                <a:schemeClr val="accent3"/>
              </a:buClr>
              <a:buSzPts val="1656"/>
              <a:buFont typeface="Courier New"/>
              <a:buChar char="o"/>
              <a:defRPr b="0" i="0" sz="1800" u="none" cap="none" strike="noStrike">
                <a:solidFill>
                  <a:schemeClr val="lt1"/>
                </a:solidFill>
                <a:latin typeface="Corbel"/>
                <a:ea typeface="Corbel"/>
                <a:cs typeface="Corbel"/>
                <a:sym typeface="Corbel"/>
              </a:defRPr>
            </a:lvl3pPr>
            <a:lvl4pPr indent="-333756" lvl="3" marL="18288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4pPr>
            <a:lvl5pPr indent="-333756" lvl="4" marL="2286000" marR="0" rtl="0" algn="l">
              <a:spcBef>
                <a:spcPts val="600"/>
              </a:spcBef>
              <a:spcAft>
                <a:spcPts val="0"/>
              </a:spcAft>
              <a:buClr>
                <a:schemeClr val="accent2"/>
              </a:buClr>
              <a:buSzPts val="1656"/>
              <a:buFont typeface="Noto Sans Symbols"/>
              <a:buChar char="◼"/>
              <a:defRPr b="0" i="0" sz="1800" u="none" cap="none" strike="noStrike">
                <a:solidFill>
                  <a:schemeClr val="lt1"/>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ontent &amp; Comments right (subtitles)">
  <p:cSld name="4_Content &amp; Comments right (subtitles)">
    <p:spTree>
      <p:nvGrpSpPr>
        <p:cNvPr id="204" name="Shape 204"/>
        <p:cNvGrpSpPr/>
        <p:nvPr/>
      </p:nvGrpSpPr>
      <p:grpSpPr>
        <a:xfrm>
          <a:off x="0" y="0"/>
          <a:ext cx="0" cy="0"/>
          <a:chOff x="0" y="0"/>
          <a:chExt cx="0" cy="0"/>
        </a:xfrm>
      </p:grpSpPr>
      <p:sp>
        <p:nvSpPr>
          <p:cNvPr id="205" name="Shape 205"/>
          <p:cNvSpPr txBox="1"/>
          <p:nvPr>
            <p:ph idx="1" type="body"/>
          </p:nvPr>
        </p:nvSpPr>
        <p:spPr>
          <a:xfrm>
            <a:off x="601181" y="5044966"/>
            <a:ext cx="10981220" cy="1210013"/>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206" name="Shape 206"/>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07" name="Shape 207"/>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208" name="Shape 208"/>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209" name="Shape 209"/>
          <p:cNvSpPr txBox="1"/>
          <p:nvPr>
            <p:ph idx="2"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210" name="Shape 210"/>
          <p:cNvSpPr txBox="1"/>
          <p:nvPr>
            <p:ph idx="3" type="body"/>
          </p:nvPr>
        </p:nvSpPr>
        <p:spPr>
          <a:xfrm>
            <a:off x="601181" y="1570614"/>
            <a:ext cx="10981219" cy="3300931"/>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211" name="Shape 211"/>
        <p:cNvGrpSpPr/>
        <p:nvPr/>
      </p:nvGrpSpPr>
      <p:grpSpPr>
        <a:xfrm>
          <a:off x="0" y="0"/>
          <a:ext cx="0" cy="0"/>
          <a:chOff x="0" y="0"/>
          <a:chExt cx="0" cy="0"/>
        </a:xfrm>
      </p:grpSpPr>
      <p:sp>
        <p:nvSpPr>
          <p:cNvPr id="212" name="Shape 212"/>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13" name="Shape 213"/>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214" name="Shape 21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footer">
  <p:cSld name="Title &amp; footer">
    <p:spTree>
      <p:nvGrpSpPr>
        <p:cNvPr id="215" name="Shape 215"/>
        <p:cNvGrpSpPr/>
        <p:nvPr/>
      </p:nvGrpSpPr>
      <p:grpSpPr>
        <a:xfrm>
          <a:off x="0" y="0"/>
          <a:ext cx="0" cy="0"/>
          <a:chOff x="0" y="0"/>
          <a:chExt cx="0" cy="0"/>
        </a:xfrm>
      </p:grpSpPr>
      <p:sp>
        <p:nvSpPr>
          <p:cNvPr id="216" name="Shape 216"/>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17" name="Shape 217"/>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218" name="Shape 218"/>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219" name="Shape 219"/>
          <p:cNvSpPr txBox="1"/>
          <p:nvPr>
            <p:ph idx="1"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220" name="Shape 220"/>
        <p:cNvGrpSpPr/>
        <p:nvPr/>
      </p:nvGrpSpPr>
      <p:grpSpPr>
        <a:xfrm>
          <a:off x="0" y="0"/>
          <a:ext cx="0" cy="0"/>
          <a:chOff x="0" y="0"/>
          <a:chExt cx="0" cy="0"/>
        </a:xfrm>
      </p:grpSpPr>
      <p:sp>
        <p:nvSpPr>
          <p:cNvPr id="221" name="Shape 221"/>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2" name="Shape 222"/>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223" name="Shape 223"/>
          <p:cNvSpPr txBox="1"/>
          <p:nvPr>
            <p:ph idx="1" type="body"/>
          </p:nvPr>
        </p:nvSpPr>
        <p:spPr>
          <a:xfrm>
            <a:off x="601182" y="164522"/>
            <a:ext cx="9389657" cy="25362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chemeClr val="accent4"/>
              </a:buClr>
              <a:buSzPts val="1012"/>
              <a:buFont typeface="Noto Sans Symbols"/>
              <a:buNone/>
              <a:defRPr b="0" i="0" sz="1100" u="none" cap="none" strike="noStrike">
                <a:solidFill>
                  <a:schemeClr val="accent5"/>
                </a:solidFill>
                <a:latin typeface="Arial"/>
                <a:ea typeface="Arial"/>
                <a:cs typeface="Arial"/>
                <a:sym typeface="Aria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224" name="Shape 224"/>
          <p:cNvSpPr txBox="1"/>
          <p:nvPr>
            <p:ph idx="11" type="ftr"/>
          </p:nvPr>
        </p:nvSpPr>
        <p:spPr>
          <a:xfrm>
            <a:off x="586693" y="6357038"/>
            <a:ext cx="10288867" cy="364206"/>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_Custom Layout">
  <p:cSld name="48_Custom Layout">
    <p:spTree>
      <p:nvGrpSpPr>
        <p:cNvPr id="30" name="Shape 30"/>
        <p:cNvGrpSpPr/>
        <p:nvPr/>
      </p:nvGrpSpPr>
      <p:grpSpPr>
        <a:xfrm>
          <a:off x="0" y="0"/>
          <a:ext cx="0" cy="0"/>
          <a:chOff x="0" y="0"/>
          <a:chExt cx="0" cy="0"/>
        </a:xfrm>
      </p:grpSpPr>
      <p:sp>
        <p:nvSpPr>
          <p:cNvPr id="31" name="Shape 31"/>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2" name="Shape 32"/>
          <p:cNvSpPr txBox="1"/>
          <p:nvPr>
            <p:ph idx="1" type="body"/>
          </p:nvPr>
        </p:nvSpPr>
        <p:spPr>
          <a:xfrm>
            <a:off x="597611" y="1313817"/>
            <a:ext cx="10984788" cy="4811454"/>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dk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rgbClr val="575757"/>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rgbClr val="0072A1"/>
                </a:solidFill>
                <a:latin typeface="Corbel"/>
                <a:ea typeface="Corbel"/>
                <a:cs typeface="Corbel"/>
                <a:sym typeface="Corbel"/>
              </a:defRPr>
            </a:lvl3pPr>
            <a:lvl4pPr indent="-310388" lvl="3" marL="1828800" marR="0" rtl="0" algn="l">
              <a:spcBef>
                <a:spcPts val="600"/>
              </a:spcBef>
              <a:spcAft>
                <a:spcPts val="0"/>
              </a:spcAft>
              <a:buClr>
                <a:schemeClr val="accent2"/>
              </a:buClr>
              <a:buSzPts val="1288"/>
              <a:buFont typeface="Noto Sans Symbols"/>
              <a:buChar char="◼"/>
              <a:defRPr b="0" i="0" sz="14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33" name="Shape 33"/>
          <p:cNvSpPr txBox="1"/>
          <p:nvPr>
            <p:ph idx="12" type="sldNum"/>
          </p:nvPr>
        </p:nvSpPr>
        <p:spPr>
          <a:xfrm>
            <a:off x="11041528" y="6356352"/>
            <a:ext cx="85711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0070CD"/>
                </a:solidFill>
                <a:latin typeface="Corbel"/>
                <a:ea typeface="Corbel"/>
                <a:cs typeface="Corbel"/>
                <a:sym typeface="Corbel"/>
              </a:defRPr>
            </a:lvl1pPr>
            <a:lvl2pPr indent="0" lvl="1" marL="0" marR="0" rtl="0" algn="r">
              <a:spcBef>
                <a:spcPts val="0"/>
              </a:spcBef>
              <a:buNone/>
              <a:defRPr b="0" i="0" sz="900" u="none" cap="none" strike="noStrike">
                <a:solidFill>
                  <a:srgbClr val="0070CD"/>
                </a:solidFill>
                <a:latin typeface="Corbel"/>
                <a:ea typeface="Corbel"/>
                <a:cs typeface="Corbel"/>
                <a:sym typeface="Corbel"/>
              </a:defRPr>
            </a:lvl2pPr>
            <a:lvl3pPr indent="0" lvl="2" marL="0" marR="0" rtl="0" algn="r">
              <a:spcBef>
                <a:spcPts val="0"/>
              </a:spcBef>
              <a:buNone/>
              <a:defRPr b="0" i="0" sz="900" u="none" cap="none" strike="noStrike">
                <a:solidFill>
                  <a:srgbClr val="0070CD"/>
                </a:solidFill>
                <a:latin typeface="Corbel"/>
                <a:ea typeface="Corbel"/>
                <a:cs typeface="Corbel"/>
                <a:sym typeface="Corbel"/>
              </a:defRPr>
            </a:lvl3pPr>
            <a:lvl4pPr indent="0" lvl="3" marL="0" marR="0" rtl="0" algn="r">
              <a:spcBef>
                <a:spcPts val="0"/>
              </a:spcBef>
              <a:buNone/>
              <a:defRPr b="0" i="0" sz="900" u="none" cap="none" strike="noStrike">
                <a:solidFill>
                  <a:srgbClr val="0070CD"/>
                </a:solidFill>
                <a:latin typeface="Corbel"/>
                <a:ea typeface="Corbel"/>
                <a:cs typeface="Corbel"/>
                <a:sym typeface="Corbel"/>
              </a:defRPr>
            </a:lvl4pPr>
            <a:lvl5pPr indent="0" lvl="4" marL="0" marR="0" rtl="0" algn="r">
              <a:spcBef>
                <a:spcPts val="0"/>
              </a:spcBef>
              <a:buNone/>
              <a:defRPr b="0" i="0" sz="900" u="none" cap="none" strike="noStrike">
                <a:solidFill>
                  <a:srgbClr val="0070CD"/>
                </a:solidFill>
                <a:latin typeface="Corbel"/>
                <a:ea typeface="Corbel"/>
                <a:cs typeface="Corbel"/>
                <a:sym typeface="Corbel"/>
              </a:defRPr>
            </a:lvl5pPr>
            <a:lvl6pPr indent="0" lvl="5" marL="0" marR="0" rtl="0" algn="r">
              <a:spcBef>
                <a:spcPts val="0"/>
              </a:spcBef>
              <a:buNone/>
              <a:defRPr b="0" i="0" sz="900" u="none" cap="none" strike="noStrike">
                <a:solidFill>
                  <a:srgbClr val="0070CD"/>
                </a:solidFill>
                <a:latin typeface="Corbel"/>
                <a:ea typeface="Corbel"/>
                <a:cs typeface="Corbel"/>
                <a:sym typeface="Corbel"/>
              </a:defRPr>
            </a:lvl6pPr>
            <a:lvl7pPr indent="0" lvl="6" marL="0" marR="0" rtl="0" algn="r">
              <a:spcBef>
                <a:spcPts val="0"/>
              </a:spcBef>
              <a:buNone/>
              <a:defRPr b="0" i="0" sz="900" u="none" cap="none" strike="noStrike">
                <a:solidFill>
                  <a:srgbClr val="0070CD"/>
                </a:solidFill>
                <a:latin typeface="Corbel"/>
                <a:ea typeface="Corbel"/>
                <a:cs typeface="Corbel"/>
                <a:sym typeface="Corbel"/>
              </a:defRPr>
            </a:lvl7pPr>
            <a:lvl8pPr indent="0" lvl="7" marL="0" marR="0" rtl="0" algn="r">
              <a:spcBef>
                <a:spcPts val="0"/>
              </a:spcBef>
              <a:buNone/>
              <a:defRPr b="0" i="0" sz="900" u="none" cap="none" strike="noStrike">
                <a:solidFill>
                  <a:srgbClr val="0070CD"/>
                </a:solidFill>
                <a:latin typeface="Corbel"/>
                <a:ea typeface="Corbel"/>
                <a:cs typeface="Corbel"/>
                <a:sym typeface="Corbel"/>
              </a:defRPr>
            </a:lvl8pPr>
            <a:lvl9pPr indent="0" lvl="8" marL="0" marR="0" rtl="0" algn="r">
              <a:spcBef>
                <a:spcPts val="0"/>
              </a:spcBef>
              <a:buNone/>
              <a:defRPr b="0" i="0" sz="900" u="none" cap="none" strike="noStrike">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225" name="Shape 225"/>
        <p:cNvGrpSpPr/>
        <p:nvPr/>
      </p:nvGrpSpPr>
      <p:grpSpPr>
        <a:xfrm>
          <a:off x="0" y="0"/>
          <a:ext cx="0" cy="0"/>
          <a:chOff x="0" y="0"/>
          <a:chExt cx="0" cy="0"/>
        </a:xfrm>
      </p:grpSpPr>
      <p:sp>
        <p:nvSpPr>
          <p:cNvPr id="226" name="Shape 226"/>
          <p:cNvSpPr txBox="1"/>
          <p:nvPr>
            <p:ph idx="12" type="sldNum"/>
          </p:nvPr>
        </p:nvSpPr>
        <p:spPr>
          <a:xfrm>
            <a:off x="11101471" y="6356352"/>
            <a:ext cx="79717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_Custom Layout">
  <p:cSld name="47_Custom Layout">
    <p:spTree>
      <p:nvGrpSpPr>
        <p:cNvPr id="227" name="Shape 227"/>
        <p:cNvGrpSpPr/>
        <p:nvPr/>
      </p:nvGrpSpPr>
      <p:grpSpPr>
        <a:xfrm>
          <a:off x="0" y="0"/>
          <a:ext cx="0" cy="0"/>
          <a:chOff x="0" y="0"/>
          <a:chExt cx="0" cy="0"/>
        </a:xfrm>
      </p:grpSpPr>
      <p:sp>
        <p:nvSpPr>
          <p:cNvPr id="228" name="Shape 228"/>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9" name="Shape 229"/>
          <p:cNvSpPr txBox="1"/>
          <p:nvPr>
            <p:ph idx="1" type="body"/>
          </p:nvPr>
        </p:nvSpPr>
        <p:spPr>
          <a:xfrm>
            <a:off x="597611" y="1313817"/>
            <a:ext cx="10984788" cy="4811454"/>
          </a:xfrm>
          <a:prstGeom prst="rect">
            <a:avLst/>
          </a:prstGeom>
          <a:noFill/>
          <a:ln>
            <a:noFill/>
          </a:ln>
        </p:spPr>
        <p:txBody>
          <a:bodyPr anchorCtr="0" anchor="t" bIns="45700" lIns="91425" spcFirstLastPara="1" rIns="91425" wrap="square" tIns="45700"/>
          <a:lstStyle>
            <a:lvl1pPr indent="-351282" lvl="0" marL="457200" marR="0" rtl="0" algn="l">
              <a:spcBef>
                <a:spcPts val="420"/>
              </a:spcBef>
              <a:spcAft>
                <a:spcPts val="0"/>
              </a:spcAft>
              <a:buClr>
                <a:schemeClr val="accent4"/>
              </a:buClr>
              <a:buSzPts val="1932"/>
              <a:buFont typeface="Noto Sans Symbols"/>
              <a:buChar char="◼"/>
              <a:defRPr b="0" i="0" sz="2100" u="none" cap="none" strike="noStrike">
                <a:solidFill>
                  <a:schemeClr val="dk1"/>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rgbClr val="464749"/>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310388" lvl="3" marL="1828800" marR="0" rtl="0" algn="l">
              <a:spcBef>
                <a:spcPts val="600"/>
              </a:spcBef>
              <a:spcAft>
                <a:spcPts val="0"/>
              </a:spcAft>
              <a:buClr>
                <a:schemeClr val="accent2"/>
              </a:buClr>
              <a:buSzPts val="1288"/>
              <a:buFont typeface="Noto Sans Symbols"/>
              <a:buChar char="◼"/>
              <a:defRPr b="0" i="0" sz="14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230" name="Shape 230"/>
          <p:cNvSpPr txBox="1"/>
          <p:nvPr>
            <p:ph idx="12" type="sldNum"/>
          </p:nvPr>
        </p:nvSpPr>
        <p:spPr>
          <a:xfrm>
            <a:off x="11041528" y="6356352"/>
            <a:ext cx="85711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0070CD"/>
                </a:solidFill>
                <a:latin typeface="Corbel"/>
                <a:ea typeface="Corbel"/>
                <a:cs typeface="Corbel"/>
                <a:sym typeface="Corbel"/>
              </a:defRPr>
            </a:lvl1pPr>
            <a:lvl2pPr indent="0" lvl="1" marL="0" marR="0" rtl="0" algn="r">
              <a:spcBef>
                <a:spcPts val="0"/>
              </a:spcBef>
              <a:buNone/>
              <a:defRPr sz="900">
                <a:solidFill>
                  <a:srgbClr val="0070CD"/>
                </a:solidFill>
                <a:latin typeface="Corbel"/>
                <a:ea typeface="Corbel"/>
                <a:cs typeface="Corbel"/>
                <a:sym typeface="Corbel"/>
              </a:defRPr>
            </a:lvl2pPr>
            <a:lvl3pPr indent="0" lvl="2" marL="0" marR="0" rtl="0" algn="r">
              <a:spcBef>
                <a:spcPts val="0"/>
              </a:spcBef>
              <a:buNone/>
              <a:defRPr sz="900">
                <a:solidFill>
                  <a:srgbClr val="0070CD"/>
                </a:solidFill>
                <a:latin typeface="Corbel"/>
                <a:ea typeface="Corbel"/>
                <a:cs typeface="Corbel"/>
                <a:sym typeface="Corbel"/>
              </a:defRPr>
            </a:lvl3pPr>
            <a:lvl4pPr indent="0" lvl="3" marL="0" marR="0" rtl="0" algn="r">
              <a:spcBef>
                <a:spcPts val="0"/>
              </a:spcBef>
              <a:buNone/>
              <a:defRPr sz="900">
                <a:solidFill>
                  <a:srgbClr val="0070CD"/>
                </a:solidFill>
                <a:latin typeface="Corbel"/>
                <a:ea typeface="Corbel"/>
                <a:cs typeface="Corbel"/>
                <a:sym typeface="Corbel"/>
              </a:defRPr>
            </a:lvl4pPr>
            <a:lvl5pPr indent="0" lvl="4" marL="0" marR="0" rtl="0" algn="r">
              <a:spcBef>
                <a:spcPts val="0"/>
              </a:spcBef>
              <a:buNone/>
              <a:defRPr sz="900">
                <a:solidFill>
                  <a:srgbClr val="0070CD"/>
                </a:solidFill>
                <a:latin typeface="Corbel"/>
                <a:ea typeface="Corbel"/>
                <a:cs typeface="Corbel"/>
                <a:sym typeface="Corbel"/>
              </a:defRPr>
            </a:lvl5pPr>
            <a:lvl6pPr indent="0" lvl="5" marL="0" marR="0" rtl="0" algn="r">
              <a:spcBef>
                <a:spcPts val="0"/>
              </a:spcBef>
              <a:buNone/>
              <a:defRPr sz="900">
                <a:solidFill>
                  <a:srgbClr val="0070CD"/>
                </a:solidFill>
                <a:latin typeface="Corbel"/>
                <a:ea typeface="Corbel"/>
                <a:cs typeface="Corbel"/>
                <a:sym typeface="Corbel"/>
              </a:defRPr>
            </a:lvl6pPr>
            <a:lvl7pPr indent="0" lvl="6" marL="0" marR="0" rtl="0" algn="r">
              <a:spcBef>
                <a:spcPts val="0"/>
              </a:spcBef>
              <a:buNone/>
              <a:defRPr sz="900">
                <a:solidFill>
                  <a:srgbClr val="0070CD"/>
                </a:solidFill>
                <a:latin typeface="Corbel"/>
                <a:ea typeface="Corbel"/>
                <a:cs typeface="Corbel"/>
                <a:sym typeface="Corbel"/>
              </a:defRPr>
            </a:lvl7pPr>
            <a:lvl8pPr indent="0" lvl="7" marL="0" marR="0" rtl="0" algn="r">
              <a:spcBef>
                <a:spcPts val="0"/>
              </a:spcBef>
              <a:buNone/>
              <a:defRPr sz="900">
                <a:solidFill>
                  <a:srgbClr val="0070CD"/>
                </a:solidFill>
                <a:latin typeface="Corbel"/>
                <a:ea typeface="Corbel"/>
                <a:cs typeface="Corbel"/>
                <a:sym typeface="Corbel"/>
              </a:defRPr>
            </a:lvl8pPr>
            <a:lvl9pPr indent="0" lvl="8" marL="0" marR="0" rtl="0" algn="r">
              <a:spcBef>
                <a:spcPts val="0"/>
              </a:spcBef>
              <a:buNone/>
              <a:defRPr sz="900">
                <a:solidFill>
                  <a:srgbClr val="0070CD"/>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type="obj">
  <p:cSld name="OBJECT">
    <p:spTree>
      <p:nvGrpSpPr>
        <p:cNvPr id="34" name="Shape 34"/>
        <p:cNvGrpSpPr/>
        <p:nvPr/>
      </p:nvGrpSpPr>
      <p:grpSpPr>
        <a:xfrm>
          <a:off x="0" y="0"/>
          <a:ext cx="0" cy="0"/>
          <a:chOff x="0" y="0"/>
          <a:chExt cx="0" cy="0"/>
        </a:xfrm>
      </p:grpSpPr>
      <p:sp>
        <p:nvSpPr>
          <p:cNvPr id="35" name="Shape 35"/>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1"/>
              </a:buClr>
              <a:buSzPts val="2800"/>
              <a:buFont typeface="Corbel"/>
              <a:buNone/>
              <a:defRPr b="1" i="0" sz="28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7" name="Shape 37"/>
          <p:cNvSpPr txBox="1"/>
          <p:nvPr>
            <p:ph idx="1" type="body"/>
          </p:nvPr>
        </p:nvSpPr>
        <p:spPr>
          <a:xfrm>
            <a:off x="581192" y="2180496"/>
            <a:ext cx="11029615" cy="3678303"/>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38" name="Shape 3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900" u="none" cap="none" strike="noStrike">
                <a:solidFill>
                  <a:schemeClr val="accen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39" name="Shape 39"/>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Corbel"/>
                <a:ea typeface="Corbel"/>
                <a:cs typeface="Corbel"/>
                <a:sym typeface="Corbel"/>
              </a:defRPr>
            </a:lvl1pPr>
            <a:lvl2pPr indent="0" lvl="1" marL="0" marR="0" rtl="0" algn="r">
              <a:spcBef>
                <a:spcPts val="0"/>
              </a:spcBef>
              <a:buNone/>
              <a:defRPr b="0" i="0" sz="900" u="none" cap="none" strike="noStrike">
                <a:solidFill>
                  <a:schemeClr val="accent2"/>
                </a:solidFill>
                <a:latin typeface="Corbel"/>
                <a:ea typeface="Corbel"/>
                <a:cs typeface="Corbel"/>
                <a:sym typeface="Corbel"/>
              </a:defRPr>
            </a:lvl2pPr>
            <a:lvl3pPr indent="0" lvl="2" marL="0" marR="0" rtl="0" algn="r">
              <a:spcBef>
                <a:spcPts val="0"/>
              </a:spcBef>
              <a:buNone/>
              <a:defRPr b="0" i="0" sz="900" u="none" cap="none" strike="noStrike">
                <a:solidFill>
                  <a:schemeClr val="accent2"/>
                </a:solidFill>
                <a:latin typeface="Corbel"/>
                <a:ea typeface="Corbel"/>
                <a:cs typeface="Corbel"/>
                <a:sym typeface="Corbel"/>
              </a:defRPr>
            </a:lvl3pPr>
            <a:lvl4pPr indent="0" lvl="3" marL="0" marR="0" rtl="0" algn="r">
              <a:spcBef>
                <a:spcPts val="0"/>
              </a:spcBef>
              <a:buNone/>
              <a:defRPr b="0" i="0" sz="900" u="none" cap="none" strike="noStrike">
                <a:solidFill>
                  <a:schemeClr val="accent2"/>
                </a:solidFill>
                <a:latin typeface="Corbel"/>
                <a:ea typeface="Corbel"/>
                <a:cs typeface="Corbel"/>
                <a:sym typeface="Corbel"/>
              </a:defRPr>
            </a:lvl4pPr>
            <a:lvl5pPr indent="0" lvl="4" marL="0" marR="0" rtl="0" algn="r">
              <a:spcBef>
                <a:spcPts val="0"/>
              </a:spcBef>
              <a:buNone/>
              <a:defRPr b="0" i="0" sz="900" u="none" cap="none" strike="noStrike">
                <a:solidFill>
                  <a:schemeClr val="accent2"/>
                </a:solidFill>
                <a:latin typeface="Corbel"/>
                <a:ea typeface="Corbel"/>
                <a:cs typeface="Corbel"/>
                <a:sym typeface="Corbel"/>
              </a:defRPr>
            </a:lvl5pPr>
            <a:lvl6pPr indent="0" lvl="5" marL="0" marR="0" rtl="0" algn="r">
              <a:spcBef>
                <a:spcPts val="0"/>
              </a:spcBef>
              <a:buNone/>
              <a:defRPr b="0" i="0" sz="900" u="none" cap="none" strike="noStrike">
                <a:solidFill>
                  <a:schemeClr val="accent2"/>
                </a:solidFill>
                <a:latin typeface="Corbel"/>
                <a:ea typeface="Corbel"/>
                <a:cs typeface="Corbel"/>
                <a:sym typeface="Corbel"/>
              </a:defRPr>
            </a:lvl6pPr>
            <a:lvl7pPr indent="0" lvl="6" marL="0" marR="0" rtl="0" algn="r">
              <a:spcBef>
                <a:spcPts val="0"/>
              </a:spcBef>
              <a:buNone/>
              <a:defRPr b="0" i="0" sz="900" u="none" cap="none" strike="noStrike">
                <a:solidFill>
                  <a:schemeClr val="accent2"/>
                </a:solidFill>
                <a:latin typeface="Corbel"/>
                <a:ea typeface="Corbel"/>
                <a:cs typeface="Corbel"/>
                <a:sym typeface="Corbel"/>
              </a:defRPr>
            </a:lvl7pPr>
            <a:lvl8pPr indent="0" lvl="7" marL="0" marR="0" rtl="0" algn="r">
              <a:spcBef>
                <a:spcPts val="0"/>
              </a:spcBef>
              <a:buNone/>
              <a:defRPr b="0" i="0" sz="900" u="none" cap="none" strike="noStrike">
                <a:solidFill>
                  <a:schemeClr val="accent2"/>
                </a:solidFill>
                <a:latin typeface="Corbel"/>
                <a:ea typeface="Corbel"/>
                <a:cs typeface="Corbel"/>
                <a:sym typeface="Corbel"/>
              </a:defRPr>
            </a:lvl8pPr>
            <a:lvl9pPr indent="0" lvl="8" marL="0" marR="0" rtl="0" algn="r">
              <a:spcBef>
                <a:spcPts val="0"/>
              </a:spcBef>
              <a:buNone/>
              <a:defRPr b="0" i="0" sz="900" u="none" cap="none" strike="noStrike">
                <a:solidFill>
                  <a:schemeClr val="accent2"/>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0" name="Shape 40"/>
        <p:cNvGrpSpPr/>
        <p:nvPr/>
      </p:nvGrpSpPr>
      <p:grpSpPr>
        <a:xfrm>
          <a:off x="0" y="0"/>
          <a:ext cx="0" cy="0"/>
          <a:chOff x="0" y="0"/>
          <a:chExt cx="0" cy="0"/>
        </a:xfrm>
      </p:grpSpPr>
      <p:sp>
        <p:nvSpPr>
          <p:cNvPr id="41" name="Shape 41"/>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0"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43" name="Shape 43"/>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chemeClr val="accent4"/>
              </a:buClr>
              <a:buSzPts val="1656"/>
              <a:buFont typeface="Noto Sans Symbols"/>
              <a:buNone/>
              <a:defRPr b="0" i="0" sz="1800" u="none" cap="none" strike="noStrike">
                <a:solidFill>
                  <a:schemeClr val="accent2"/>
                </a:solidFill>
                <a:latin typeface="Corbel"/>
                <a:ea typeface="Corbel"/>
                <a:cs typeface="Corbel"/>
                <a:sym typeface="Corbel"/>
              </a:defRPr>
            </a:lvl1pPr>
            <a:lvl2pPr indent="-228600" lvl="1" marL="914400" marR="0" rtl="0" algn="l">
              <a:spcBef>
                <a:spcPts val="600"/>
              </a:spcBef>
              <a:spcAft>
                <a:spcPts val="0"/>
              </a:spcAft>
              <a:buClr>
                <a:schemeClr val="dk1"/>
              </a:buClr>
              <a:buSzPts val="1656"/>
              <a:buFont typeface="Noto Sans Symbols"/>
              <a:buNone/>
              <a:defRPr b="0" i="0" sz="1800" u="none" cap="none" strike="noStrike">
                <a:solidFill>
                  <a:srgbClr val="A5A5A5"/>
                </a:solidFill>
                <a:latin typeface="Corbel"/>
                <a:ea typeface="Corbel"/>
                <a:cs typeface="Corbel"/>
                <a:sym typeface="Corbel"/>
              </a:defRPr>
            </a:lvl2pPr>
            <a:lvl3pPr indent="-228600" lvl="2" marL="1371600" marR="0" rtl="0" algn="l">
              <a:spcBef>
                <a:spcPts val="600"/>
              </a:spcBef>
              <a:spcAft>
                <a:spcPts val="0"/>
              </a:spcAft>
              <a:buClr>
                <a:schemeClr val="accent3"/>
              </a:buClr>
              <a:buSzPts val="1472"/>
              <a:buFont typeface="Courier New"/>
              <a:buNone/>
              <a:defRPr b="0" i="0" sz="1600" u="none" cap="none" strike="noStrike">
                <a:solidFill>
                  <a:srgbClr val="A5A5A5"/>
                </a:solidFill>
                <a:latin typeface="Corbel"/>
                <a:ea typeface="Corbel"/>
                <a:cs typeface="Corbel"/>
                <a:sym typeface="Corbel"/>
              </a:defRPr>
            </a:lvl3pPr>
            <a:lvl4pPr indent="-228600" lvl="3" marL="1828800" marR="0" rtl="0" algn="l">
              <a:spcBef>
                <a:spcPts val="600"/>
              </a:spcBef>
              <a:spcAft>
                <a:spcPts val="0"/>
              </a:spcAft>
              <a:buClr>
                <a:schemeClr val="accent2"/>
              </a:buClr>
              <a:buSzPts val="1288"/>
              <a:buFont typeface="Noto Sans Symbols"/>
              <a:buNone/>
              <a:defRPr b="0" i="0" sz="1400" u="none" cap="none" strike="noStrike">
                <a:solidFill>
                  <a:srgbClr val="A5A5A5"/>
                </a:solidFill>
                <a:latin typeface="Corbel"/>
                <a:ea typeface="Corbel"/>
                <a:cs typeface="Corbel"/>
                <a:sym typeface="Corbel"/>
              </a:defRPr>
            </a:lvl4pPr>
            <a:lvl5pPr indent="-228600" lvl="4" marL="2286000" marR="0" rtl="0" algn="l">
              <a:spcBef>
                <a:spcPts val="600"/>
              </a:spcBef>
              <a:spcAft>
                <a:spcPts val="0"/>
              </a:spcAft>
              <a:buClr>
                <a:schemeClr val="accent2"/>
              </a:buClr>
              <a:buSzPts val="1288"/>
              <a:buFont typeface="Noto Sans Symbols"/>
              <a:buNone/>
              <a:defRPr b="0" i="0" sz="1400" u="none" cap="none" strike="noStrike">
                <a:solidFill>
                  <a:srgbClr val="A5A5A5"/>
                </a:solidFill>
                <a:latin typeface="Corbel"/>
                <a:ea typeface="Corbel"/>
                <a:cs typeface="Corbel"/>
                <a:sym typeface="Corbel"/>
              </a:defRPr>
            </a:lvl5pPr>
            <a:lvl6pPr indent="-228600" lvl="5" marL="2743200" marR="0" rtl="0" algn="l">
              <a:spcBef>
                <a:spcPts val="600"/>
              </a:spcBef>
              <a:spcAft>
                <a:spcPts val="0"/>
              </a:spcAft>
              <a:buClr>
                <a:schemeClr val="accent2"/>
              </a:buClr>
              <a:buSzPts val="1288"/>
              <a:buFont typeface="Noto Sans Symbols"/>
              <a:buNone/>
              <a:defRPr b="0" i="0" sz="1400" u="none" cap="none" strike="noStrike">
                <a:solidFill>
                  <a:srgbClr val="A5A5A5"/>
                </a:solidFill>
                <a:latin typeface="Corbel"/>
                <a:ea typeface="Corbel"/>
                <a:cs typeface="Corbel"/>
                <a:sym typeface="Corbel"/>
              </a:defRPr>
            </a:lvl6pPr>
            <a:lvl7pPr indent="-228600" lvl="6" marL="3200400" marR="0" rtl="0" algn="l">
              <a:spcBef>
                <a:spcPts val="600"/>
              </a:spcBef>
              <a:spcAft>
                <a:spcPts val="0"/>
              </a:spcAft>
              <a:buClr>
                <a:schemeClr val="accent2"/>
              </a:buClr>
              <a:buSzPts val="1288"/>
              <a:buFont typeface="Noto Sans Symbols"/>
              <a:buNone/>
              <a:defRPr b="0" i="0" sz="1400" u="none" cap="none" strike="noStrike">
                <a:solidFill>
                  <a:srgbClr val="A5A5A5"/>
                </a:solidFill>
                <a:latin typeface="Corbel"/>
                <a:ea typeface="Corbel"/>
                <a:cs typeface="Corbel"/>
                <a:sym typeface="Corbel"/>
              </a:defRPr>
            </a:lvl7pPr>
            <a:lvl8pPr indent="-228600" lvl="7" marL="3657600" marR="0" rtl="0" algn="l">
              <a:spcBef>
                <a:spcPts val="600"/>
              </a:spcBef>
              <a:spcAft>
                <a:spcPts val="0"/>
              </a:spcAft>
              <a:buClr>
                <a:schemeClr val="accent2"/>
              </a:buClr>
              <a:buSzPts val="1288"/>
              <a:buFont typeface="Noto Sans Symbols"/>
              <a:buNone/>
              <a:defRPr b="0" i="0" sz="1400" u="none" cap="none" strike="noStrike">
                <a:solidFill>
                  <a:srgbClr val="A5A5A5"/>
                </a:solidFill>
                <a:latin typeface="Corbel"/>
                <a:ea typeface="Corbel"/>
                <a:cs typeface="Corbel"/>
                <a:sym typeface="Corbel"/>
              </a:defRPr>
            </a:lvl8pPr>
            <a:lvl9pPr indent="-228600" lvl="8" marL="4114800" marR="0" rtl="0" algn="l">
              <a:spcBef>
                <a:spcPts val="600"/>
              </a:spcBef>
              <a:spcAft>
                <a:spcPts val="600"/>
              </a:spcAft>
              <a:buClr>
                <a:schemeClr val="accent2"/>
              </a:buClr>
              <a:buSzPts val="1288"/>
              <a:buFont typeface="Noto Sans Symbols"/>
              <a:buNone/>
              <a:defRPr b="0" i="0" sz="1400" u="none" cap="none" strike="noStrike">
                <a:solidFill>
                  <a:srgbClr val="A5A5A5"/>
                </a:solidFill>
                <a:latin typeface="Corbel"/>
                <a:ea typeface="Corbel"/>
                <a:cs typeface="Corbel"/>
                <a:sym typeface="Corbel"/>
              </a:defRPr>
            </a:lvl9pPr>
          </a:lstStyle>
          <a:p/>
        </p:txBody>
      </p:sp>
      <p:sp>
        <p:nvSpPr>
          <p:cNvPr id="44" name="Shape 4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900">
                <a:solidFill>
                  <a:srgbClr val="21BEF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5" name="Shape 45"/>
          <p:cNvSpPr txBox="1"/>
          <p:nvPr>
            <p:ph idx="11" type="ftr"/>
          </p:nvPr>
        </p:nvSpPr>
        <p:spPr>
          <a:xfrm>
            <a:off x="581192" y="5951811"/>
            <a:ext cx="691721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rgbClr val="21BEF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46" name="Shape 4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21BEFE"/>
                </a:solidFill>
                <a:latin typeface="Arial"/>
                <a:ea typeface="Arial"/>
                <a:cs typeface="Arial"/>
                <a:sym typeface="Arial"/>
              </a:defRPr>
            </a:lvl1pPr>
            <a:lvl2pPr indent="0" lvl="1" marL="0" marR="0" rtl="0" algn="r">
              <a:spcBef>
                <a:spcPts val="0"/>
              </a:spcBef>
              <a:buNone/>
              <a:defRPr sz="900">
                <a:solidFill>
                  <a:srgbClr val="21BEFE"/>
                </a:solidFill>
                <a:latin typeface="Arial"/>
                <a:ea typeface="Arial"/>
                <a:cs typeface="Arial"/>
                <a:sym typeface="Arial"/>
              </a:defRPr>
            </a:lvl2pPr>
            <a:lvl3pPr indent="0" lvl="2" marL="0" marR="0" rtl="0" algn="r">
              <a:spcBef>
                <a:spcPts val="0"/>
              </a:spcBef>
              <a:buNone/>
              <a:defRPr sz="900">
                <a:solidFill>
                  <a:srgbClr val="21BEFE"/>
                </a:solidFill>
                <a:latin typeface="Arial"/>
                <a:ea typeface="Arial"/>
                <a:cs typeface="Arial"/>
                <a:sym typeface="Arial"/>
              </a:defRPr>
            </a:lvl3pPr>
            <a:lvl4pPr indent="0" lvl="3" marL="0" marR="0" rtl="0" algn="r">
              <a:spcBef>
                <a:spcPts val="0"/>
              </a:spcBef>
              <a:buNone/>
              <a:defRPr sz="900">
                <a:solidFill>
                  <a:srgbClr val="21BEFE"/>
                </a:solidFill>
                <a:latin typeface="Arial"/>
                <a:ea typeface="Arial"/>
                <a:cs typeface="Arial"/>
                <a:sym typeface="Arial"/>
              </a:defRPr>
            </a:lvl4pPr>
            <a:lvl5pPr indent="0" lvl="4" marL="0" marR="0" rtl="0" algn="r">
              <a:spcBef>
                <a:spcPts val="0"/>
              </a:spcBef>
              <a:buNone/>
              <a:defRPr sz="900">
                <a:solidFill>
                  <a:srgbClr val="21BEFE"/>
                </a:solidFill>
                <a:latin typeface="Arial"/>
                <a:ea typeface="Arial"/>
                <a:cs typeface="Arial"/>
                <a:sym typeface="Arial"/>
              </a:defRPr>
            </a:lvl5pPr>
            <a:lvl6pPr indent="0" lvl="5" marL="0" marR="0" rtl="0" algn="r">
              <a:spcBef>
                <a:spcPts val="0"/>
              </a:spcBef>
              <a:buNone/>
              <a:defRPr sz="900">
                <a:solidFill>
                  <a:srgbClr val="21BEFE"/>
                </a:solidFill>
                <a:latin typeface="Arial"/>
                <a:ea typeface="Arial"/>
                <a:cs typeface="Arial"/>
                <a:sym typeface="Arial"/>
              </a:defRPr>
            </a:lvl6pPr>
            <a:lvl7pPr indent="0" lvl="6" marL="0" marR="0" rtl="0" algn="r">
              <a:spcBef>
                <a:spcPts val="0"/>
              </a:spcBef>
              <a:buNone/>
              <a:defRPr sz="900">
                <a:solidFill>
                  <a:srgbClr val="21BEFE"/>
                </a:solidFill>
                <a:latin typeface="Arial"/>
                <a:ea typeface="Arial"/>
                <a:cs typeface="Arial"/>
                <a:sym typeface="Arial"/>
              </a:defRPr>
            </a:lvl7pPr>
            <a:lvl8pPr indent="0" lvl="7" marL="0" marR="0" rtl="0" algn="r">
              <a:spcBef>
                <a:spcPts val="0"/>
              </a:spcBef>
              <a:buNone/>
              <a:defRPr sz="900">
                <a:solidFill>
                  <a:srgbClr val="21BEFE"/>
                </a:solidFill>
                <a:latin typeface="Arial"/>
                <a:ea typeface="Arial"/>
                <a:cs typeface="Arial"/>
                <a:sym typeface="Arial"/>
              </a:defRPr>
            </a:lvl8pPr>
            <a:lvl9pPr indent="0" lvl="8" marL="0" marR="0" rtl="0" algn="r">
              <a:spcBef>
                <a:spcPts val="0"/>
              </a:spcBef>
              <a:buNone/>
              <a:defRPr sz="900">
                <a:solidFill>
                  <a:srgbClr val="21BEFE"/>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type="twoObj">
  <p:cSld name="TWO_OBJECTS">
    <p:spTree>
      <p:nvGrpSpPr>
        <p:cNvPr id="47" name="Shape 47"/>
        <p:cNvGrpSpPr/>
        <p:nvPr/>
      </p:nvGrpSpPr>
      <p:grpSpPr>
        <a:xfrm>
          <a:off x="0" y="0"/>
          <a:ext cx="0" cy="0"/>
          <a:chOff x="0" y="0"/>
          <a:chExt cx="0" cy="0"/>
        </a:xfrm>
      </p:grpSpPr>
      <p:sp>
        <p:nvSpPr>
          <p:cNvPr id="48" name="Shape 48"/>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1"/>
              </a:buClr>
              <a:buSzPts val="2800"/>
              <a:buFont typeface="Corbel"/>
              <a:buNone/>
              <a:defRPr b="1" i="0" sz="28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0" name="Shape 50"/>
          <p:cNvSpPr txBox="1"/>
          <p:nvPr>
            <p:ph idx="1" type="body"/>
          </p:nvPr>
        </p:nvSpPr>
        <p:spPr>
          <a:xfrm>
            <a:off x="581193" y="2228003"/>
            <a:ext cx="5422390" cy="3633047"/>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51" name="Shape 51"/>
          <p:cNvSpPr txBox="1"/>
          <p:nvPr>
            <p:ph idx="2" type="body"/>
          </p:nvPr>
        </p:nvSpPr>
        <p:spPr>
          <a:xfrm>
            <a:off x="6188417" y="2228003"/>
            <a:ext cx="5422392" cy="3633047"/>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52" name="Shape 5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900">
                <a:solidFill>
                  <a:schemeClr val="accen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53" name="Shape 5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chemeClr val="accent2"/>
                </a:solidFill>
                <a:latin typeface="Corbel"/>
                <a:ea typeface="Corbel"/>
                <a:cs typeface="Corbel"/>
                <a:sym typeface="Corbel"/>
              </a:defRPr>
            </a:lvl1pPr>
            <a:lvl2pPr indent="0" lvl="1" marL="0" marR="0" rtl="0" algn="r">
              <a:spcBef>
                <a:spcPts val="0"/>
              </a:spcBef>
              <a:buNone/>
              <a:defRPr sz="900">
                <a:solidFill>
                  <a:schemeClr val="accent2"/>
                </a:solidFill>
                <a:latin typeface="Corbel"/>
                <a:ea typeface="Corbel"/>
                <a:cs typeface="Corbel"/>
                <a:sym typeface="Corbel"/>
              </a:defRPr>
            </a:lvl2pPr>
            <a:lvl3pPr indent="0" lvl="2" marL="0" marR="0" rtl="0" algn="r">
              <a:spcBef>
                <a:spcPts val="0"/>
              </a:spcBef>
              <a:buNone/>
              <a:defRPr sz="900">
                <a:solidFill>
                  <a:schemeClr val="accent2"/>
                </a:solidFill>
                <a:latin typeface="Corbel"/>
                <a:ea typeface="Corbel"/>
                <a:cs typeface="Corbel"/>
                <a:sym typeface="Corbel"/>
              </a:defRPr>
            </a:lvl3pPr>
            <a:lvl4pPr indent="0" lvl="3" marL="0" marR="0" rtl="0" algn="r">
              <a:spcBef>
                <a:spcPts val="0"/>
              </a:spcBef>
              <a:buNone/>
              <a:defRPr sz="900">
                <a:solidFill>
                  <a:schemeClr val="accent2"/>
                </a:solidFill>
                <a:latin typeface="Corbel"/>
                <a:ea typeface="Corbel"/>
                <a:cs typeface="Corbel"/>
                <a:sym typeface="Corbel"/>
              </a:defRPr>
            </a:lvl4pPr>
            <a:lvl5pPr indent="0" lvl="4" marL="0" marR="0" rtl="0" algn="r">
              <a:spcBef>
                <a:spcPts val="0"/>
              </a:spcBef>
              <a:buNone/>
              <a:defRPr sz="900">
                <a:solidFill>
                  <a:schemeClr val="accent2"/>
                </a:solidFill>
                <a:latin typeface="Corbel"/>
                <a:ea typeface="Corbel"/>
                <a:cs typeface="Corbel"/>
                <a:sym typeface="Corbel"/>
              </a:defRPr>
            </a:lvl5pPr>
            <a:lvl6pPr indent="0" lvl="5" marL="0" marR="0" rtl="0" algn="r">
              <a:spcBef>
                <a:spcPts val="0"/>
              </a:spcBef>
              <a:buNone/>
              <a:defRPr sz="900">
                <a:solidFill>
                  <a:schemeClr val="accent2"/>
                </a:solidFill>
                <a:latin typeface="Corbel"/>
                <a:ea typeface="Corbel"/>
                <a:cs typeface="Corbel"/>
                <a:sym typeface="Corbel"/>
              </a:defRPr>
            </a:lvl6pPr>
            <a:lvl7pPr indent="0" lvl="6" marL="0" marR="0" rtl="0" algn="r">
              <a:spcBef>
                <a:spcPts val="0"/>
              </a:spcBef>
              <a:buNone/>
              <a:defRPr sz="900">
                <a:solidFill>
                  <a:schemeClr val="accent2"/>
                </a:solidFill>
                <a:latin typeface="Corbel"/>
                <a:ea typeface="Corbel"/>
                <a:cs typeface="Corbel"/>
                <a:sym typeface="Corbel"/>
              </a:defRPr>
            </a:lvl7pPr>
            <a:lvl8pPr indent="0" lvl="7" marL="0" marR="0" rtl="0" algn="r">
              <a:spcBef>
                <a:spcPts val="0"/>
              </a:spcBef>
              <a:buNone/>
              <a:defRPr sz="900">
                <a:solidFill>
                  <a:schemeClr val="accent2"/>
                </a:solidFill>
                <a:latin typeface="Corbel"/>
                <a:ea typeface="Corbel"/>
                <a:cs typeface="Corbel"/>
                <a:sym typeface="Corbel"/>
              </a:defRPr>
            </a:lvl8pPr>
            <a:lvl9pPr indent="0" lvl="8" marL="0" marR="0" rtl="0" algn="r">
              <a:spcBef>
                <a:spcPts val="0"/>
              </a:spcBef>
              <a:buNone/>
              <a:defRPr sz="900">
                <a:solidFill>
                  <a:schemeClr val="accent2"/>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pic>
        <p:nvPicPr>
          <p:cNvPr id="54" name="Shape 54"/>
          <p:cNvPicPr preferRelativeResize="0"/>
          <p:nvPr/>
        </p:nvPicPr>
        <p:blipFill rotWithShape="1">
          <a:blip r:embed="rId2">
            <a:alphaModFix/>
          </a:blip>
          <a:srcRect b="0" l="0" r="0" t="0"/>
          <a:stretch/>
        </p:blipFill>
        <p:spPr>
          <a:xfrm>
            <a:off x="4340" y="6204366"/>
            <a:ext cx="2836832" cy="65449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howMasterSp="0" type="twoTxTwoObj">
  <p:cSld name="TWO_OBJECTS_WITH_TEXT">
    <p:spTree>
      <p:nvGrpSpPr>
        <p:cNvPr id="55" name="Shape 55"/>
        <p:cNvGrpSpPr/>
        <p:nvPr/>
      </p:nvGrpSpPr>
      <p:grpSpPr>
        <a:xfrm>
          <a:off x="0" y="0"/>
          <a:ext cx="0" cy="0"/>
          <a:chOff x="0" y="0"/>
          <a:chExt cx="0" cy="0"/>
        </a:xfrm>
      </p:grpSpPr>
      <p:sp>
        <p:nvSpPr>
          <p:cNvPr id="56" name="Shape 5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1"/>
              </a:buClr>
              <a:buSzPts val="2800"/>
              <a:buFont typeface="Corbel"/>
              <a:buNone/>
              <a:defRPr b="1" i="0" sz="28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8" name="Shape 58"/>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lstStyle>
            <a:lvl1pPr indent="-228600" lvl="0" marL="457200" marR="0" rtl="0" algn="l">
              <a:spcBef>
                <a:spcPts val="440"/>
              </a:spcBef>
              <a:spcAft>
                <a:spcPts val="0"/>
              </a:spcAft>
              <a:buClr>
                <a:schemeClr val="accent4"/>
              </a:buClr>
              <a:buSzPts val="2024"/>
              <a:buFont typeface="Noto Sans Symbols"/>
              <a:buNone/>
              <a:defRPr b="0" i="0" sz="2200" u="none" cap="none" strike="noStrike">
                <a:solidFill>
                  <a:schemeClr val="accent2"/>
                </a:solidFill>
                <a:latin typeface="Corbel"/>
                <a:ea typeface="Corbel"/>
                <a:cs typeface="Corbel"/>
                <a:sym typeface="Corbel"/>
              </a:defRPr>
            </a:lvl1pPr>
            <a:lvl2pPr indent="-228600" lvl="1" marL="914400" marR="0" rtl="0" algn="l">
              <a:spcBef>
                <a:spcPts val="600"/>
              </a:spcBef>
              <a:spcAft>
                <a:spcPts val="0"/>
              </a:spcAft>
              <a:buClr>
                <a:schemeClr val="dk1"/>
              </a:buClr>
              <a:buSzPts val="1840"/>
              <a:buFont typeface="Noto Sans Symbols"/>
              <a:buNone/>
              <a:defRPr b="1" i="0" sz="2000" u="none" cap="none" strike="noStrike">
                <a:solidFill>
                  <a:schemeClr val="dk1"/>
                </a:solidFill>
                <a:latin typeface="Corbel"/>
                <a:ea typeface="Corbel"/>
                <a:cs typeface="Corbel"/>
                <a:sym typeface="Corbel"/>
              </a:defRPr>
            </a:lvl2pPr>
            <a:lvl3pPr indent="-228600" lvl="2" marL="1371600" marR="0" rtl="0" algn="l">
              <a:spcBef>
                <a:spcPts val="600"/>
              </a:spcBef>
              <a:spcAft>
                <a:spcPts val="0"/>
              </a:spcAft>
              <a:buClr>
                <a:schemeClr val="accent3"/>
              </a:buClr>
              <a:buSzPts val="1656"/>
              <a:buFont typeface="Courier New"/>
              <a:buNone/>
              <a:defRPr b="1" i="0" sz="1800" u="none" cap="none" strike="noStrike">
                <a:solidFill>
                  <a:schemeClr val="accent3"/>
                </a:solidFill>
                <a:latin typeface="Corbel"/>
                <a:ea typeface="Corbel"/>
                <a:cs typeface="Corbel"/>
                <a:sym typeface="Corbel"/>
              </a:defRPr>
            </a:lvl3pPr>
            <a:lvl4pPr indent="-228600" lvl="3" marL="1828800" marR="0" rtl="0" algn="l">
              <a:spcBef>
                <a:spcPts val="600"/>
              </a:spcBef>
              <a:spcAft>
                <a:spcPts val="0"/>
              </a:spcAft>
              <a:buClr>
                <a:schemeClr val="accent2"/>
              </a:buClr>
              <a:buSzPts val="1472"/>
              <a:buFont typeface="Noto Sans Symbols"/>
              <a:buNone/>
              <a:defRPr b="1" i="0" sz="1600" u="none" cap="none" strike="noStrike">
                <a:solidFill>
                  <a:schemeClr val="accent2"/>
                </a:solidFill>
                <a:latin typeface="Corbel"/>
                <a:ea typeface="Corbel"/>
                <a:cs typeface="Corbel"/>
                <a:sym typeface="Corbel"/>
              </a:defRPr>
            </a:lvl4pPr>
            <a:lvl5pPr indent="-228600" lvl="4" marL="2286000" marR="0" rtl="0" algn="l">
              <a:spcBef>
                <a:spcPts val="600"/>
              </a:spcBef>
              <a:spcAft>
                <a:spcPts val="0"/>
              </a:spcAft>
              <a:buClr>
                <a:schemeClr val="accent2"/>
              </a:buClr>
              <a:buSzPts val="1472"/>
              <a:buFont typeface="Noto Sans Symbols"/>
              <a:buNone/>
              <a:defRPr b="1" i="0" sz="1600" u="none" cap="none" strike="noStrike">
                <a:solidFill>
                  <a:schemeClr val="accent2"/>
                </a:solidFill>
                <a:latin typeface="Corbel"/>
                <a:ea typeface="Corbel"/>
                <a:cs typeface="Corbel"/>
                <a:sym typeface="Corbel"/>
              </a:defRPr>
            </a:lvl5pPr>
            <a:lvl6pPr indent="-228600" lvl="5" marL="27432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Corbel"/>
                <a:ea typeface="Corbel"/>
                <a:cs typeface="Corbel"/>
                <a:sym typeface="Corbel"/>
              </a:defRPr>
            </a:lvl6pPr>
            <a:lvl7pPr indent="-228600" lvl="6" marL="32004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Corbel"/>
                <a:ea typeface="Corbel"/>
                <a:cs typeface="Corbel"/>
                <a:sym typeface="Corbel"/>
              </a:defRPr>
            </a:lvl7pPr>
            <a:lvl8pPr indent="-228600" lvl="7" marL="36576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Corbel"/>
                <a:ea typeface="Corbel"/>
                <a:cs typeface="Corbel"/>
                <a:sym typeface="Corbel"/>
              </a:defRPr>
            </a:lvl8pPr>
            <a:lvl9pPr indent="-228600" lvl="8" marL="4114800" marR="0" rtl="0" algn="l">
              <a:spcBef>
                <a:spcPts val="600"/>
              </a:spcBef>
              <a:spcAft>
                <a:spcPts val="600"/>
              </a:spcAft>
              <a:buClr>
                <a:schemeClr val="accent2"/>
              </a:buClr>
              <a:buSzPts val="1472"/>
              <a:buFont typeface="Noto Sans Symbols"/>
              <a:buNone/>
              <a:defRPr b="1" i="0" sz="1600" u="none" cap="none" strike="noStrike">
                <a:solidFill>
                  <a:schemeClr val="dk2"/>
                </a:solidFill>
                <a:latin typeface="Corbel"/>
                <a:ea typeface="Corbel"/>
                <a:cs typeface="Corbel"/>
                <a:sym typeface="Corbel"/>
              </a:defRPr>
            </a:lvl9pPr>
          </a:lstStyle>
          <a:p/>
        </p:txBody>
      </p:sp>
      <p:sp>
        <p:nvSpPr>
          <p:cNvPr id="59" name="Shape 59"/>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60" name="Shape 60"/>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lstStyle>
            <a:lvl1pPr indent="-228600" lvl="0" marL="457200" marR="0" rtl="0" algn="l">
              <a:spcBef>
                <a:spcPts val="440"/>
              </a:spcBef>
              <a:spcAft>
                <a:spcPts val="0"/>
              </a:spcAft>
              <a:buClr>
                <a:schemeClr val="accent4"/>
              </a:buClr>
              <a:buSzPts val="2024"/>
              <a:buFont typeface="Noto Sans Symbols"/>
              <a:buNone/>
              <a:defRPr b="0" i="0" sz="2200" u="none" cap="none" strike="noStrike">
                <a:solidFill>
                  <a:schemeClr val="accent2"/>
                </a:solidFill>
                <a:latin typeface="Corbel"/>
                <a:ea typeface="Corbel"/>
                <a:cs typeface="Corbel"/>
                <a:sym typeface="Corbel"/>
              </a:defRPr>
            </a:lvl1pPr>
            <a:lvl2pPr indent="-228600" lvl="1" marL="914400" marR="0" rtl="0" algn="l">
              <a:spcBef>
                <a:spcPts val="600"/>
              </a:spcBef>
              <a:spcAft>
                <a:spcPts val="0"/>
              </a:spcAft>
              <a:buClr>
                <a:schemeClr val="dk1"/>
              </a:buClr>
              <a:buSzPts val="1840"/>
              <a:buFont typeface="Noto Sans Symbols"/>
              <a:buNone/>
              <a:defRPr b="1" i="0" sz="2000" u="none" cap="none" strike="noStrike">
                <a:solidFill>
                  <a:schemeClr val="dk1"/>
                </a:solidFill>
                <a:latin typeface="Corbel"/>
                <a:ea typeface="Corbel"/>
                <a:cs typeface="Corbel"/>
                <a:sym typeface="Corbel"/>
              </a:defRPr>
            </a:lvl2pPr>
            <a:lvl3pPr indent="-228600" lvl="2" marL="1371600" marR="0" rtl="0" algn="l">
              <a:spcBef>
                <a:spcPts val="600"/>
              </a:spcBef>
              <a:spcAft>
                <a:spcPts val="0"/>
              </a:spcAft>
              <a:buClr>
                <a:schemeClr val="accent3"/>
              </a:buClr>
              <a:buSzPts val="1656"/>
              <a:buFont typeface="Courier New"/>
              <a:buNone/>
              <a:defRPr b="1" i="0" sz="1800" u="none" cap="none" strike="noStrike">
                <a:solidFill>
                  <a:schemeClr val="accent3"/>
                </a:solidFill>
                <a:latin typeface="Corbel"/>
                <a:ea typeface="Corbel"/>
                <a:cs typeface="Corbel"/>
                <a:sym typeface="Corbel"/>
              </a:defRPr>
            </a:lvl3pPr>
            <a:lvl4pPr indent="-228600" lvl="3" marL="1828800" marR="0" rtl="0" algn="l">
              <a:spcBef>
                <a:spcPts val="600"/>
              </a:spcBef>
              <a:spcAft>
                <a:spcPts val="0"/>
              </a:spcAft>
              <a:buClr>
                <a:schemeClr val="accent2"/>
              </a:buClr>
              <a:buSzPts val="1472"/>
              <a:buFont typeface="Noto Sans Symbols"/>
              <a:buNone/>
              <a:defRPr b="1" i="0" sz="1600" u="none" cap="none" strike="noStrike">
                <a:solidFill>
                  <a:schemeClr val="accent2"/>
                </a:solidFill>
                <a:latin typeface="Corbel"/>
                <a:ea typeface="Corbel"/>
                <a:cs typeface="Corbel"/>
                <a:sym typeface="Corbel"/>
              </a:defRPr>
            </a:lvl4pPr>
            <a:lvl5pPr indent="-228600" lvl="4" marL="2286000" marR="0" rtl="0" algn="l">
              <a:spcBef>
                <a:spcPts val="600"/>
              </a:spcBef>
              <a:spcAft>
                <a:spcPts val="0"/>
              </a:spcAft>
              <a:buClr>
                <a:schemeClr val="accent2"/>
              </a:buClr>
              <a:buSzPts val="1472"/>
              <a:buFont typeface="Noto Sans Symbols"/>
              <a:buNone/>
              <a:defRPr b="1" i="0" sz="1600" u="none" cap="none" strike="noStrike">
                <a:solidFill>
                  <a:schemeClr val="accent2"/>
                </a:solidFill>
                <a:latin typeface="Corbel"/>
                <a:ea typeface="Corbel"/>
                <a:cs typeface="Corbel"/>
                <a:sym typeface="Corbel"/>
              </a:defRPr>
            </a:lvl5pPr>
            <a:lvl6pPr indent="-228600" lvl="5" marL="27432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Corbel"/>
                <a:ea typeface="Corbel"/>
                <a:cs typeface="Corbel"/>
                <a:sym typeface="Corbel"/>
              </a:defRPr>
            </a:lvl6pPr>
            <a:lvl7pPr indent="-228600" lvl="6" marL="32004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Corbel"/>
                <a:ea typeface="Corbel"/>
                <a:cs typeface="Corbel"/>
                <a:sym typeface="Corbel"/>
              </a:defRPr>
            </a:lvl7pPr>
            <a:lvl8pPr indent="-228600" lvl="7" marL="3657600" marR="0" rtl="0" algn="l">
              <a:spcBef>
                <a:spcPts val="600"/>
              </a:spcBef>
              <a:spcAft>
                <a:spcPts val="0"/>
              </a:spcAft>
              <a:buClr>
                <a:schemeClr val="accent2"/>
              </a:buClr>
              <a:buSzPts val="1472"/>
              <a:buFont typeface="Noto Sans Symbols"/>
              <a:buNone/>
              <a:defRPr b="1" i="0" sz="1600" u="none" cap="none" strike="noStrike">
                <a:solidFill>
                  <a:schemeClr val="dk2"/>
                </a:solidFill>
                <a:latin typeface="Corbel"/>
                <a:ea typeface="Corbel"/>
                <a:cs typeface="Corbel"/>
                <a:sym typeface="Corbel"/>
              </a:defRPr>
            </a:lvl8pPr>
            <a:lvl9pPr indent="-228600" lvl="8" marL="4114800" marR="0" rtl="0" algn="l">
              <a:spcBef>
                <a:spcPts val="600"/>
              </a:spcBef>
              <a:spcAft>
                <a:spcPts val="600"/>
              </a:spcAft>
              <a:buClr>
                <a:schemeClr val="accent2"/>
              </a:buClr>
              <a:buSzPts val="1472"/>
              <a:buFont typeface="Noto Sans Symbols"/>
              <a:buNone/>
              <a:defRPr b="1" i="0" sz="1600" u="none" cap="none" strike="noStrike">
                <a:solidFill>
                  <a:schemeClr val="dk2"/>
                </a:solidFill>
                <a:latin typeface="Corbel"/>
                <a:ea typeface="Corbel"/>
                <a:cs typeface="Corbel"/>
                <a:sym typeface="Corbel"/>
              </a:defRPr>
            </a:lvl9pPr>
          </a:lstStyle>
          <a:p/>
        </p:txBody>
      </p:sp>
      <p:sp>
        <p:nvSpPr>
          <p:cNvPr id="61" name="Shape 61"/>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62" name="Shape 6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900">
                <a:solidFill>
                  <a:schemeClr val="accen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63" name="Shape 6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chemeClr val="accent2"/>
                </a:solidFill>
                <a:latin typeface="Corbel"/>
                <a:ea typeface="Corbel"/>
                <a:cs typeface="Corbel"/>
                <a:sym typeface="Corbel"/>
              </a:defRPr>
            </a:lvl1pPr>
            <a:lvl2pPr indent="0" lvl="1" marL="0" marR="0" rtl="0" algn="r">
              <a:spcBef>
                <a:spcPts val="0"/>
              </a:spcBef>
              <a:buNone/>
              <a:defRPr sz="900">
                <a:solidFill>
                  <a:schemeClr val="accent2"/>
                </a:solidFill>
                <a:latin typeface="Corbel"/>
                <a:ea typeface="Corbel"/>
                <a:cs typeface="Corbel"/>
                <a:sym typeface="Corbel"/>
              </a:defRPr>
            </a:lvl2pPr>
            <a:lvl3pPr indent="0" lvl="2" marL="0" marR="0" rtl="0" algn="r">
              <a:spcBef>
                <a:spcPts val="0"/>
              </a:spcBef>
              <a:buNone/>
              <a:defRPr sz="900">
                <a:solidFill>
                  <a:schemeClr val="accent2"/>
                </a:solidFill>
                <a:latin typeface="Corbel"/>
                <a:ea typeface="Corbel"/>
                <a:cs typeface="Corbel"/>
                <a:sym typeface="Corbel"/>
              </a:defRPr>
            </a:lvl3pPr>
            <a:lvl4pPr indent="0" lvl="3" marL="0" marR="0" rtl="0" algn="r">
              <a:spcBef>
                <a:spcPts val="0"/>
              </a:spcBef>
              <a:buNone/>
              <a:defRPr sz="900">
                <a:solidFill>
                  <a:schemeClr val="accent2"/>
                </a:solidFill>
                <a:latin typeface="Corbel"/>
                <a:ea typeface="Corbel"/>
                <a:cs typeface="Corbel"/>
                <a:sym typeface="Corbel"/>
              </a:defRPr>
            </a:lvl4pPr>
            <a:lvl5pPr indent="0" lvl="4" marL="0" marR="0" rtl="0" algn="r">
              <a:spcBef>
                <a:spcPts val="0"/>
              </a:spcBef>
              <a:buNone/>
              <a:defRPr sz="900">
                <a:solidFill>
                  <a:schemeClr val="accent2"/>
                </a:solidFill>
                <a:latin typeface="Corbel"/>
                <a:ea typeface="Corbel"/>
                <a:cs typeface="Corbel"/>
                <a:sym typeface="Corbel"/>
              </a:defRPr>
            </a:lvl5pPr>
            <a:lvl6pPr indent="0" lvl="5" marL="0" marR="0" rtl="0" algn="r">
              <a:spcBef>
                <a:spcPts val="0"/>
              </a:spcBef>
              <a:buNone/>
              <a:defRPr sz="900">
                <a:solidFill>
                  <a:schemeClr val="accent2"/>
                </a:solidFill>
                <a:latin typeface="Corbel"/>
                <a:ea typeface="Corbel"/>
                <a:cs typeface="Corbel"/>
                <a:sym typeface="Corbel"/>
              </a:defRPr>
            </a:lvl6pPr>
            <a:lvl7pPr indent="0" lvl="6" marL="0" marR="0" rtl="0" algn="r">
              <a:spcBef>
                <a:spcPts val="0"/>
              </a:spcBef>
              <a:buNone/>
              <a:defRPr sz="900">
                <a:solidFill>
                  <a:schemeClr val="accent2"/>
                </a:solidFill>
                <a:latin typeface="Corbel"/>
                <a:ea typeface="Corbel"/>
                <a:cs typeface="Corbel"/>
                <a:sym typeface="Corbel"/>
              </a:defRPr>
            </a:lvl7pPr>
            <a:lvl8pPr indent="0" lvl="7" marL="0" marR="0" rtl="0" algn="r">
              <a:spcBef>
                <a:spcPts val="0"/>
              </a:spcBef>
              <a:buNone/>
              <a:defRPr sz="900">
                <a:solidFill>
                  <a:schemeClr val="accent2"/>
                </a:solidFill>
                <a:latin typeface="Corbel"/>
                <a:ea typeface="Corbel"/>
                <a:cs typeface="Corbel"/>
                <a:sym typeface="Corbel"/>
              </a:defRPr>
            </a:lvl8pPr>
            <a:lvl9pPr indent="0" lvl="8" marL="0" marR="0" rtl="0" algn="r">
              <a:spcBef>
                <a:spcPts val="0"/>
              </a:spcBef>
              <a:buNone/>
              <a:defRPr sz="900">
                <a:solidFill>
                  <a:schemeClr val="accent2"/>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pic>
        <p:nvPicPr>
          <p:cNvPr id="64" name="Shape 64"/>
          <p:cNvPicPr preferRelativeResize="0"/>
          <p:nvPr/>
        </p:nvPicPr>
        <p:blipFill rotWithShape="1">
          <a:blip r:embed="rId2">
            <a:alphaModFix/>
          </a:blip>
          <a:srcRect b="0" l="0" r="0" t="0"/>
          <a:stretch/>
        </p:blipFill>
        <p:spPr>
          <a:xfrm>
            <a:off x="4340" y="6204366"/>
            <a:ext cx="2836832" cy="65449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 name="Shape 65"/>
        <p:cNvGrpSpPr/>
        <p:nvPr/>
      </p:nvGrpSpPr>
      <p:grpSpPr>
        <a:xfrm>
          <a:off x="0" y="0"/>
          <a:ext cx="0" cy="0"/>
          <a:chOff x="0" y="0"/>
          <a:chExt cx="0" cy="0"/>
        </a:xfrm>
      </p:grpSpPr>
      <p:sp>
        <p:nvSpPr>
          <p:cNvPr id="66" name="Shape 66"/>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1"/>
              </a:buClr>
              <a:buSzPts val="2800"/>
              <a:buFont typeface="Corbel"/>
              <a:buNone/>
              <a:defRPr b="1" i="0" sz="28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68" name="Shape 6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900">
                <a:solidFill>
                  <a:schemeClr val="accen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69" name="Shape 69"/>
          <p:cNvSpPr txBox="1"/>
          <p:nvPr>
            <p:ph idx="11" type="ftr"/>
          </p:nvPr>
        </p:nvSpPr>
        <p:spPr>
          <a:xfrm>
            <a:off x="581192" y="5951811"/>
            <a:ext cx="691721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70" name="Shape 7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chemeClr val="accent2"/>
                </a:solidFill>
                <a:latin typeface="Corbel"/>
                <a:ea typeface="Corbel"/>
                <a:cs typeface="Corbel"/>
                <a:sym typeface="Corbel"/>
              </a:defRPr>
            </a:lvl1pPr>
            <a:lvl2pPr indent="0" lvl="1" marL="0" marR="0" rtl="0" algn="r">
              <a:spcBef>
                <a:spcPts val="0"/>
              </a:spcBef>
              <a:buNone/>
              <a:defRPr sz="900">
                <a:solidFill>
                  <a:schemeClr val="accent2"/>
                </a:solidFill>
                <a:latin typeface="Corbel"/>
                <a:ea typeface="Corbel"/>
                <a:cs typeface="Corbel"/>
                <a:sym typeface="Corbel"/>
              </a:defRPr>
            </a:lvl2pPr>
            <a:lvl3pPr indent="0" lvl="2" marL="0" marR="0" rtl="0" algn="r">
              <a:spcBef>
                <a:spcPts val="0"/>
              </a:spcBef>
              <a:buNone/>
              <a:defRPr sz="900">
                <a:solidFill>
                  <a:schemeClr val="accent2"/>
                </a:solidFill>
                <a:latin typeface="Corbel"/>
                <a:ea typeface="Corbel"/>
                <a:cs typeface="Corbel"/>
                <a:sym typeface="Corbel"/>
              </a:defRPr>
            </a:lvl3pPr>
            <a:lvl4pPr indent="0" lvl="3" marL="0" marR="0" rtl="0" algn="r">
              <a:spcBef>
                <a:spcPts val="0"/>
              </a:spcBef>
              <a:buNone/>
              <a:defRPr sz="900">
                <a:solidFill>
                  <a:schemeClr val="accent2"/>
                </a:solidFill>
                <a:latin typeface="Corbel"/>
                <a:ea typeface="Corbel"/>
                <a:cs typeface="Corbel"/>
                <a:sym typeface="Corbel"/>
              </a:defRPr>
            </a:lvl4pPr>
            <a:lvl5pPr indent="0" lvl="4" marL="0" marR="0" rtl="0" algn="r">
              <a:spcBef>
                <a:spcPts val="0"/>
              </a:spcBef>
              <a:buNone/>
              <a:defRPr sz="900">
                <a:solidFill>
                  <a:schemeClr val="accent2"/>
                </a:solidFill>
                <a:latin typeface="Corbel"/>
                <a:ea typeface="Corbel"/>
                <a:cs typeface="Corbel"/>
                <a:sym typeface="Corbel"/>
              </a:defRPr>
            </a:lvl5pPr>
            <a:lvl6pPr indent="0" lvl="5" marL="0" marR="0" rtl="0" algn="r">
              <a:spcBef>
                <a:spcPts val="0"/>
              </a:spcBef>
              <a:buNone/>
              <a:defRPr sz="900">
                <a:solidFill>
                  <a:schemeClr val="accent2"/>
                </a:solidFill>
                <a:latin typeface="Corbel"/>
                <a:ea typeface="Corbel"/>
                <a:cs typeface="Corbel"/>
                <a:sym typeface="Corbel"/>
              </a:defRPr>
            </a:lvl6pPr>
            <a:lvl7pPr indent="0" lvl="6" marL="0" marR="0" rtl="0" algn="r">
              <a:spcBef>
                <a:spcPts val="0"/>
              </a:spcBef>
              <a:buNone/>
              <a:defRPr sz="900">
                <a:solidFill>
                  <a:schemeClr val="accent2"/>
                </a:solidFill>
                <a:latin typeface="Corbel"/>
                <a:ea typeface="Corbel"/>
                <a:cs typeface="Corbel"/>
                <a:sym typeface="Corbel"/>
              </a:defRPr>
            </a:lvl7pPr>
            <a:lvl8pPr indent="0" lvl="7" marL="0" marR="0" rtl="0" algn="r">
              <a:spcBef>
                <a:spcPts val="0"/>
              </a:spcBef>
              <a:buNone/>
              <a:defRPr sz="900">
                <a:solidFill>
                  <a:schemeClr val="accent2"/>
                </a:solidFill>
                <a:latin typeface="Corbel"/>
                <a:ea typeface="Corbel"/>
                <a:cs typeface="Corbel"/>
                <a:sym typeface="Corbel"/>
              </a:defRPr>
            </a:lvl8pPr>
            <a:lvl9pPr indent="0" lvl="8" marL="0" marR="0" rtl="0" algn="r">
              <a:spcBef>
                <a:spcPts val="0"/>
              </a:spcBef>
              <a:buNone/>
              <a:defRPr sz="900">
                <a:solidFill>
                  <a:schemeClr val="accent2"/>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1" name="Shape 71"/>
        <p:cNvGrpSpPr/>
        <p:nvPr/>
      </p:nvGrpSpPr>
      <p:grpSpPr>
        <a:xfrm>
          <a:off x="0" y="0"/>
          <a:ext cx="0" cy="0"/>
          <a:chOff x="0" y="0"/>
          <a:chExt cx="0" cy="0"/>
        </a:xfrm>
      </p:grpSpPr>
      <p:sp>
        <p:nvSpPr>
          <p:cNvPr id="72" name="Shape 7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900">
                <a:solidFill>
                  <a:schemeClr val="accen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73" name="Shape 73"/>
          <p:cNvSpPr txBox="1"/>
          <p:nvPr>
            <p:ph idx="11" type="ftr"/>
          </p:nvPr>
        </p:nvSpPr>
        <p:spPr>
          <a:xfrm>
            <a:off x="581192" y="5951811"/>
            <a:ext cx="6917210" cy="36512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800">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74" name="Shape 7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chemeClr val="accent2"/>
                </a:solidFill>
                <a:latin typeface="Corbel"/>
                <a:ea typeface="Corbel"/>
                <a:cs typeface="Corbel"/>
                <a:sym typeface="Corbel"/>
              </a:defRPr>
            </a:lvl1pPr>
            <a:lvl2pPr indent="0" lvl="1" marL="0" marR="0" rtl="0" algn="r">
              <a:spcBef>
                <a:spcPts val="0"/>
              </a:spcBef>
              <a:buNone/>
              <a:defRPr sz="900">
                <a:solidFill>
                  <a:schemeClr val="accent2"/>
                </a:solidFill>
                <a:latin typeface="Corbel"/>
                <a:ea typeface="Corbel"/>
                <a:cs typeface="Corbel"/>
                <a:sym typeface="Corbel"/>
              </a:defRPr>
            </a:lvl2pPr>
            <a:lvl3pPr indent="0" lvl="2" marL="0" marR="0" rtl="0" algn="r">
              <a:spcBef>
                <a:spcPts val="0"/>
              </a:spcBef>
              <a:buNone/>
              <a:defRPr sz="900">
                <a:solidFill>
                  <a:schemeClr val="accent2"/>
                </a:solidFill>
                <a:latin typeface="Corbel"/>
                <a:ea typeface="Corbel"/>
                <a:cs typeface="Corbel"/>
                <a:sym typeface="Corbel"/>
              </a:defRPr>
            </a:lvl3pPr>
            <a:lvl4pPr indent="0" lvl="3" marL="0" marR="0" rtl="0" algn="r">
              <a:spcBef>
                <a:spcPts val="0"/>
              </a:spcBef>
              <a:buNone/>
              <a:defRPr sz="900">
                <a:solidFill>
                  <a:schemeClr val="accent2"/>
                </a:solidFill>
                <a:latin typeface="Corbel"/>
                <a:ea typeface="Corbel"/>
                <a:cs typeface="Corbel"/>
                <a:sym typeface="Corbel"/>
              </a:defRPr>
            </a:lvl4pPr>
            <a:lvl5pPr indent="0" lvl="4" marL="0" marR="0" rtl="0" algn="r">
              <a:spcBef>
                <a:spcPts val="0"/>
              </a:spcBef>
              <a:buNone/>
              <a:defRPr sz="900">
                <a:solidFill>
                  <a:schemeClr val="accent2"/>
                </a:solidFill>
                <a:latin typeface="Corbel"/>
                <a:ea typeface="Corbel"/>
                <a:cs typeface="Corbel"/>
                <a:sym typeface="Corbel"/>
              </a:defRPr>
            </a:lvl5pPr>
            <a:lvl6pPr indent="0" lvl="5" marL="0" marR="0" rtl="0" algn="r">
              <a:spcBef>
                <a:spcPts val="0"/>
              </a:spcBef>
              <a:buNone/>
              <a:defRPr sz="900">
                <a:solidFill>
                  <a:schemeClr val="accent2"/>
                </a:solidFill>
                <a:latin typeface="Corbel"/>
                <a:ea typeface="Corbel"/>
                <a:cs typeface="Corbel"/>
                <a:sym typeface="Corbel"/>
              </a:defRPr>
            </a:lvl6pPr>
            <a:lvl7pPr indent="0" lvl="6" marL="0" marR="0" rtl="0" algn="r">
              <a:spcBef>
                <a:spcPts val="0"/>
              </a:spcBef>
              <a:buNone/>
              <a:defRPr sz="900">
                <a:solidFill>
                  <a:schemeClr val="accent2"/>
                </a:solidFill>
                <a:latin typeface="Corbel"/>
                <a:ea typeface="Corbel"/>
                <a:cs typeface="Corbel"/>
                <a:sym typeface="Corbel"/>
              </a:defRPr>
            </a:lvl7pPr>
            <a:lvl8pPr indent="0" lvl="7" marL="0" marR="0" rtl="0" algn="r">
              <a:spcBef>
                <a:spcPts val="0"/>
              </a:spcBef>
              <a:buNone/>
              <a:defRPr sz="900">
                <a:solidFill>
                  <a:schemeClr val="accent2"/>
                </a:solidFill>
                <a:latin typeface="Corbel"/>
                <a:ea typeface="Corbel"/>
                <a:cs typeface="Corbel"/>
                <a:sym typeface="Corbel"/>
              </a:defRPr>
            </a:lvl8pPr>
            <a:lvl9pPr indent="0" lvl="8" marL="0" marR="0" rtl="0" algn="r">
              <a:spcBef>
                <a:spcPts val="0"/>
              </a:spcBef>
              <a:buNone/>
              <a:defRPr sz="900">
                <a:solidFill>
                  <a:schemeClr val="accent2"/>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581192" y="705124"/>
            <a:ext cx="11029616" cy="65123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accent1"/>
              </a:buClr>
              <a:buSzPts val="2800"/>
              <a:buFont typeface="Corbel"/>
              <a:buNone/>
              <a:defRPr b="1" i="0" sz="28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Shape 11"/>
          <p:cNvSpPr txBox="1"/>
          <p:nvPr>
            <p:ph idx="1" type="body"/>
          </p:nvPr>
        </p:nvSpPr>
        <p:spPr>
          <a:xfrm>
            <a:off x="581192" y="1508760"/>
            <a:ext cx="11029616" cy="4350037"/>
          </a:xfrm>
          <a:prstGeom prst="rect">
            <a:avLst/>
          </a:prstGeom>
          <a:noFill/>
          <a:ln>
            <a:noFill/>
          </a:ln>
        </p:spPr>
        <p:txBody>
          <a:bodyPr anchorCtr="0" anchor="t" bIns="45700" lIns="91425" spcFirstLastPara="1" rIns="91425" wrap="square" tIns="45700"/>
          <a:lstStyle>
            <a:lvl1pPr indent="-357124" lvl="0" marL="457200" marR="0" rtl="0" algn="l">
              <a:spcBef>
                <a:spcPts val="440"/>
              </a:spcBef>
              <a:spcAft>
                <a:spcPts val="0"/>
              </a:spcAft>
              <a:buClr>
                <a:schemeClr val="accent4"/>
              </a:buClr>
              <a:buSzPts val="2024"/>
              <a:buFont typeface="Noto Sans Symbols"/>
              <a:buChar char="◼"/>
              <a:defRPr b="0" i="0" sz="2200" u="none" cap="none" strike="noStrike">
                <a:solidFill>
                  <a:schemeClr val="accent4"/>
                </a:solidFill>
                <a:latin typeface="Corbel"/>
                <a:ea typeface="Corbel"/>
                <a:cs typeface="Corbel"/>
                <a:sym typeface="Corbel"/>
              </a:defRPr>
            </a:lvl1pPr>
            <a:lvl2pPr indent="-333756" lvl="1" marL="914400" marR="0" rtl="0" algn="l">
              <a:spcBef>
                <a:spcPts val="600"/>
              </a:spcBef>
              <a:spcAft>
                <a:spcPts val="0"/>
              </a:spcAft>
              <a:buClr>
                <a:schemeClr val="dk1"/>
              </a:buClr>
              <a:buSzPts val="1656"/>
              <a:buFont typeface="Noto Sans Symbols"/>
              <a:buChar char="➢"/>
              <a:defRPr b="0" i="0" sz="1800" u="none" cap="none" strike="noStrike">
                <a:solidFill>
                  <a:schemeClr val="dk1"/>
                </a:solidFill>
                <a:latin typeface="Corbel"/>
                <a:ea typeface="Corbel"/>
                <a:cs typeface="Corbel"/>
                <a:sym typeface="Corbel"/>
              </a:defRPr>
            </a:lvl2pPr>
            <a:lvl3pPr indent="-322072" lvl="2" marL="1371600" marR="0" rtl="0" algn="l">
              <a:spcBef>
                <a:spcPts val="600"/>
              </a:spcBef>
              <a:spcAft>
                <a:spcPts val="0"/>
              </a:spcAft>
              <a:buClr>
                <a:schemeClr val="accent3"/>
              </a:buClr>
              <a:buSzPts val="1472"/>
              <a:buFont typeface="Courier New"/>
              <a:buChar char="o"/>
              <a:defRPr b="0" i="0" sz="1600" u="none" cap="none" strike="noStrike">
                <a:solidFill>
                  <a:schemeClr val="accent3"/>
                </a:solidFill>
                <a:latin typeface="Corbel"/>
                <a:ea typeface="Corbel"/>
                <a:cs typeface="Corbel"/>
                <a:sym typeface="Corbel"/>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accent2"/>
                </a:solidFill>
                <a:latin typeface="Corbel"/>
                <a:ea typeface="Corbel"/>
                <a:cs typeface="Corbel"/>
                <a:sym typeface="Corbel"/>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orbel"/>
                <a:ea typeface="Corbel"/>
                <a:cs typeface="Corbel"/>
                <a:sym typeface="Corbel"/>
              </a:defRPr>
            </a:lvl9pPr>
          </a:lstStyle>
          <a:p/>
        </p:txBody>
      </p:sp>
      <p:sp>
        <p:nvSpPr>
          <p:cNvPr id="12" name="Shape 12"/>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900" u="none" cap="none" strike="noStrike">
                <a:solidFill>
                  <a:schemeClr val="accent2"/>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3" name="Shape 13"/>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Corbel"/>
                <a:ea typeface="Corbel"/>
                <a:cs typeface="Corbel"/>
                <a:sym typeface="Corbel"/>
              </a:defRPr>
            </a:lvl1pPr>
            <a:lvl2pPr indent="0" lvl="1" marL="0" marR="0" rtl="0" algn="r">
              <a:spcBef>
                <a:spcPts val="0"/>
              </a:spcBef>
              <a:buNone/>
              <a:defRPr b="0" i="0" sz="900" u="none" cap="none" strike="noStrike">
                <a:solidFill>
                  <a:schemeClr val="accent2"/>
                </a:solidFill>
                <a:latin typeface="Corbel"/>
                <a:ea typeface="Corbel"/>
                <a:cs typeface="Corbel"/>
                <a:sym typeface="Corbel"/>
              </a:defRPr>
            </a:lvl2pPr>
            <a:lvl3pPr indent="0" lvl="2" marL="0" marR="0" rtl="0" algn="r">
              <a:spcBef>
                <a:spcPts val="0"/>
              </a:spcBef>
              <a:buNone/>
              <a:defRPr b="0" i="0" sz="900" u="none" cap="none" strike="noStrike">
                <a:solidFill>
                  <a:schemeClr val="accent2"/>
                </a:solidFill>
                <a:latin typeface="Corbel"/>
                <a:ea typeface="Corbel"/>
                <a:cs typeface="Corbel"/>
                <a:sym typeface="Corbel"/>
              </a:defRPr>
            </a:lvl3pPr>
            <a:lvl4pPr indent="0" lvl="3" marL="0" marR="0" rtl="0" algn="r">
              <a:spcBef>
                <a:spcPts val="0"/>
              </a:spcBef>
              <a:buNone/>
              <a:defRPr b="0" i="0" sz="900" u="none" cap="none" strike="noStrike">
                <a:solidFill>
                  <a:schemeClr val="accent2"/>
                </a:solidFill>
                <a:latin typeface="Corbel"/>
                <a:ea typeface="Corbel"/>
                <a:cs typeface="Corbel"/>
                <a:sym typeface="Corbel"/>
              </a:defRPr>
            </a:lvl4pPr>
            <a:lvl5pPr indent="0" lvl="4" marL="0" marR="0" rtl="0" algn="r">
              <a:spcBef>
                <a:spcPts val="0"/>
              </a:spcBef>
              <a:buNone/>
              <a:defRPr b="0" i="0" sz="900" u="none" cap="none" strike="noStrike">
                <a:solidFill>
                  <a:schemeClr val="accent2"/>
                </a:solidFill>
                <a:latin typeface="Corbel"/>
                <a:ea typeface="Corbel"/>
                <a:cs typeface="Corbel"/>
                <a:sym typeface="Corbel"/>
              </a:defRPr>
            </a:lvl5pPr>
            <a:lvl6pPr indent="0" lvl="5" marL="0" marR="0" rtl="0" algn="r">
              <a:spcBef>
                <a:spcPts val="0"/>
              </a:spcBef>
              <a:buNone/>
              <a:defRPr b="0" i="0" sz="900" u="none" cap="none" strike="noStrike">
                <a:solidFill>
                  <a:schemeClr val="accent2"/>
                </a:solidFill>
                <a:latin typeface="Corbel"/>
                <a:ea typeface="Corbel"/>
                <a:cs typeface="Corbel"/>
                <a:sym typeface="Corbel"/>
              </a:defRPr>
            </a:lvl6pPr>
            <a:lvl7pPr indent="0" lvl="6" marL="0" marR="0" rtl="0" algn="r">
              <a:spcBef>
                <a:spcPts val="0"/>
              </a:spcBef>
              <a:buNone/>
              <a:defRPr b="0" i="0" sz="900" u="none" cap="none" strike="noStrike">
                <a:solidFill>
                  <a:schemeClr val="accent2"/>
                </a:solidFill>
                <a:latin typeface="Corbel"/>
                <a:ea typeface="Corbel"/>
                <a:cs typeface="Corbel"/>
                <a:sym typeface="Corbel"/>
              </a:defRPr>
            </a:lvl7pPr>
            <a:lvl8pPr indent="0" lvl="7" marL="0" marR="0" rtl="0" algn="r">
              <a:spcBef>
                <a:spcPts val="0"/>
              </a:spcBef>
              <a:buNone/>
              <a:defRPr b="0" i="0" sz="900" u="none" cap="none" strike="noStrike">
                <a:solidFill>
                  <a:schemeClr val="accent2"/>
                </a:solidFill>
                <a:latin typeface="Corbel"/>
                <a:ea typeface="Corbel"/>
                <a:cs typeface="Corbel"/>
                <a:sym typeface="Corbel"/>
              </a:defRPr>
            </a:lvl8pPr>
            <a:lvl9pPr indent="0" lvl="8" marL="0" marR="0" rtl="0" algn="r">
              <a:spcBef>
                <a:spcPts val="0"/>
              </a:spcBef>
              <a:buNone/>
              <a:defRPr b="0" i="0" sz="900" u="none" cap="none" strike="noStrike">
                <a:solidFill>
                  <a:schemeClr val="accent2"/>
                </a:solidFill>
                <a:latin typeface="Corbel"/>
                <a:ea typeface="Corbel"/>
                <a:cs typeface="Corbel"/>
                <a:sym typeface="Corbel"/>
              </a:defRPr>
            </a:lvl9pPr>
          </a:lstStyle>
          <a:p>
            <a:pPr indent="0" lvl="0" marL="0">
              <a:spcBef>
                <a:spcPts val="0"/>
              </a:spcBef>
              <a:spcAft>
                <a:spcPts val="0"/>
              </a:spcAft>
              <a:buNone/>
            </a:pPr>
            <a:fld id="{00000000-1234-1234-1234-123412341234}" type="slidenum">
              <a:rPr lang="en-US"/>
              <a:t>‹#›</a:t>
            </a:fld>
            <a:endParaRPr/>
          </a:p>
        </p:txBody>
      </p:sp>
      <p:sp>
        <p:nvSpPr>
          <p:cNvPr id="14" name="Shape 14"/>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ctrTitle"/>
          </p:nvPr>
        </p:nvSpPr>
        <p:spPr>
          <a:xfrm>
            <a:off x="236297" y="662412"/>
            <a:ext cx="8288867" cy="110500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SzPts val="3240"/>
              <a:buFont typeface="Corbel"/>
              <a:buNone/>
            </a:pPr>
            <a:r>
              <a:rPr b="1" i="0" lang="en-US" sz="3240" u="none" cap="none" strike="noStrike">
                <a:solidFill>
                  <a:schemeClr val="accent1"/>
                </a:solidFill>
                <a:latin typeface="Corbel"/>
                <a:ea typeface="Corbel"/>
                <a:cs typeface="Corbel"/>
                <a:sym typeface="Corbel"/>
              </a:rPr>
              <a:t>ADOPTION TRENDS FOR ROOFTOP SOLAR </a:t>
            </a:r>
            <a:br>
              <a:rPr b="1" i="0" lang="en-US" sz="3240" u="none" cap="none" strike="noStrike">
                <a:solidFill>
                  <a:schemeClr val="accent1"/>
                </a:solidFill>
                <a:latin typeface="Corbel"/>
                <a:ea typeface="Corbel"/>
                <a:cs typeface="Corbel"/>
                <a:sym typeface="Corbel"/>
              </a:rPr>
            </a:br>
            <a:r>
              <a:rPr b="1" i="0" lang="en-US" sz="3240" u="none" cap="none" strike="noStrike">
                <a:solidFill>
                  <a:schemeClr val="accent1"/>
                </a:solidFill>
                <a:latin typeface="Corbel"/>
                <a:ea typeface="Corbel"/>
                <a:cs typeface="Corbel"/>
                <a:sym typeface="Corbel"/>
              </a:rPr>
              <a:t>IN NEW  YORK STATE 2000 - 2018</a:t>
            </a:r>
            <a:endParaRPr b="1" i="0" sz="3240" u="none" cap="none" strike="noStrike">
              <a:solidFill>
                <a:schemeClr val="accent1"/>
              </a:solidFill>
              <a:latin typeface="Corbel"/>
              <a:ea typeface="Corbel"/>
              <a:cs typeface="Corbel"/>
              <a:sym typeface="Corbel"/>
            </a:endParaRPr>
          </a:p>
        </p:txBody>
      </p:sp>
      <p:sp>
        <p:nvSpPr>
          <p:cNvPr id="237" name="Shape 237"/>
          <p:cNvSpPr txBox="1"/>
          <p:nvPr>
            <p:ph idx="1" type="subTitle"/>
          </p:nvPr>
        </p:nvSpPr>
        <p:spPr>
          <a:xfrm>
            <a:off x="457199" y="1792818"/>
            <a:ext cx="7910945" cy="59478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4"/>
              </a:buClr>
              <a:buSzPts val="2024"/>
              <a:buFont typeface="Noto Sans Symbols"/>
              <a:buNone/>
            </a:pPr>
            <a:r>
              <a:rPr b="0" i="0" lang="en-US" sz="2200" u="none" cap="none" strike="noStrike">
                <a:solidFill>
                  <a:schemeClr val="accent4"/>
                </a:solidFill>
                <a:latin typeface="Quattrocento Sans"/>
                <a:ea typeface="Quattrocento Sans"/>
                <a:cs typeface="Quattrocento Sans"/>
                <a:sym typeface="Quattrocento Sans"/>
              </a:rPr>
              <a:t>UCB EXTENSION DATA ANALYTICS BOOTCAMP – PROJECT #1</a:t>
            </a:r>
            <a:endParaRPr/>
          </a:p>
        </p:txBody>
      </p:sp>
      <p:sp>
        <p:nvSpPr>
          <p:cNvPr id="238" name="Shape 238"/>
          <p:cNvSpPr txBox="1"/>
          <p:nvPr/>
        </p:nvSpPr>
        <p:spPr>
          <a:xfrm>
            <a:off x="9190182" y="840509"/>
            <a:ext cx="2387599" cy="153888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200" u="none" cap="none" strike="noStrike">
                <a:solidFill>
                  <a:srgbClr val="004C6B"/>
                </a:solidFill>
                <a:latin typeface="Corbel"/>
                <a:ea typeface="Corbel"/>
                <a:cs typeface="Corbel"/>
                <a:sym typeface="Corbel"/>
              </a:rPr>
              <a:t>Team GreenTech</a:t>
            </a:r>
            <a:endParaRPr b="1" i="0" sz="2200" u="none" cap="none" strike="noStrike">
              <a:solidFill>
                <a:srgbClr val="004C6B"/>
              </a:solidFill>
              <a:latin typeface="Corbel"/>
              <a:ea typeface="Corbel"/>
              <a:cs typeface="Corbel"/>
              <a:sym typeface="Corbel"/>
            </a:endParaRPr>
          </a:p>
          <a:p>
            <a:pPr indent="0" lvl="0" marL="0" marR="0" rtl="0" algn="ctr">
              <a:spcBef>
                <a:spcPts val="0"/>
              </a:spcBef>
              <a:spcAft>
                <a:spcPts val="0"/>
              </a:spcAft>
              <a:buNone/>
            </a:pPr>
            <a:r>
              <a:rPr b="0" i="0" lang="en-US" sz="1800" u="none" cap="none" strike="noStrike">
                <a:solidFill>
                  <a:schemeClr val="dk1"/>
                </a:solidFill>
                <a:latin typeface="Corbel"/>
                <a:ea typeface="Corbel"/>
                <a:cs typeface="Corbel"/>
                <a:sym typeface="Corbel"/>
              </a:rPr>
              <a:t>Vish</a:t>
            </a:r>
            <a:endParaRPr b="0" i="0" sz="1800" u="none" cap="none" strike="noStrike">
              <a:solidFill>
                <a:schemeClr val="dk1"/>
              </a:solidFill>
              <a:latin typeface="Corbel"/>
              <a:ea typeface="Corbel"/>
              <a:cs typeface="Corbel"/>
              <a:sym typeface="Corbel"/>
            </a:endParaRPr>
          </a:p>
          <a:p>
            <a:pPr indent="0" lvl="0" marL="0" marR="0" rtl="0" algn="ctr">
              <a:spcBef>
                <a:spcPts val="0"/>
              </a:spcBef>
              <a:spcAft>
                <a:spcPts val="0"/>
              </a:spcAft>
              <a:buNone/>
            </a:pPr>
            <a:r>
              <a:rPr b="0" i="0" lang="en-US" sz="1800" u="none" cap="none" strike="noStrike">
                <a:solidFill>
                  <a:schemeClr val="dk1"/>
                </a:solidFill>
                <a:latin typeface="Corbel"/>
                <a:ea typeface="Corbel"/>
                <a:cs typeface="Corbel"/>
                <a:sym typeface="Corbel"/>
              </a:rPr>
              <a:t>Dipesh</a:t>
            </a:r>
            <a:endParaRPr b="0" i="0" sz="1800" u="none" cap="none" strike="noStrike">
              <a:solidFill>
                <a:schemeClr val="dk1"/>
              </a:solidFill>
              <a:latin typeface="Corbel"/>
              <a:ea typeface="Corbel"/>
              <a:cs typeface="Corbel"/>
              <a:sym typeface="Corbel"/>
            </a:endParaRPr>
          </a:p>
          <a:p>
            <a:pPr indent="0" lvl="0" marL="0" marR="0" rtl="0" algn="ctr">
              <a:spcBef>
                <a:spcPts val="0"/>
              </a:spcBef>
              <a:spcAft>
                <a:spcPts val="0"/>
              </a:spcAft>
              <a:buNone/>
            </a:pPr>
            <a:r>
              <a:rPr b="0" i="0" lang="en-US" sz="1800" u="none" cap="none" strike="noStrike">
                <a:solidFill>
                  <a:schemeClr val="dk1"/>
                </a:solidFill>
                <a:latin typeface="Corbel"/>
                <a:ea typeface="Corbel"/>
                <a:cs typeface="Corbel"/>
                <a:sym typeface="Corbel"/>
              </a:rPr>
              <a:t>Aubrey</a:t>
            </a:r>
            <a:endParaRPr/>
          </a:p>
          <a:p>
            <a:pPr indent="0" lvl="0" marL="0" marR="0" rtl="0" algn="ctr">
              <a:spcBef>
                <a:spcPts val="0"/>
              </a:spcBef>
              <a:spcAft>
                <a:spcPts val="0"/>
              </a:spcAft>
              <a:buNone/>
            </a:pPr>
            <a:r>
              <a:rPr b="0" i="0" lang="en-US" sz="1800" u="none" cap="none" strike="noStrike">
                <a:solidFill>
                  <a:schemeClr val="dk1"/>
                </a:solidFill>
                <a:latin typeface="Corbel"/>
                <a:ea typeface="Corbel"/>
                <a:cs typeface="Corbel"/>
                <a:sym typeface="Corbel"/>
              </a:rPr>
              <a:t>Josh B.</a:t>
            </a:r>
            <a:endParaRPr b="0" i="0" sz="1800" u="none" cap="none" strike="noStrike">
              <a:solidFill>
                <a:schemeClr val="dk1"/>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type="title"/>
          </p:nvPr>
        </p:nvSpPr>
        <p:spPr>
          <a:xfrm>
            <a:off x="581200" y="705125"/>
            <a:ext cx="11029500" cy="6297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accent1"/>
              </a:buClr>
              <a:buSzPts val="2520"/>
              <a:buFont typeface="Corbel"/>
              <a:buNone/>
            </a:pPr>
            <a:r>
              <a:rPr lang="en-US"/>
              <a:t>WE TRIED SEVERAL WAYS TO VISUALIZE THE DATA ON MAPS </a:t>
            </a:r>
            <a:endParaRPr/>
          </a:p>
        </p:txBody>
      </p:sp>
      <p:pic>
        <p:nvPicPr>
          <p:cNvPr id="322" name="Shape 322"/>
          <p:cNvPicPr preferRelativeResize="0"/>
          <p:nvPr/>
        </p:nvPicPr>
        <p:blipFill rotWithShape="1">
          <a:blip r:embed="rId3">
            <a:alphaModFix/>
          </a:blip>
          <a:srcRect b="4316" l="6077" r="23909" t="13930"/>
          <a:stretch/>
        </p:blipFill>
        <p:spPr>
          <a:xfrm>
            <a:off x="36800" y="1315075"/>
            <a:ext cx="7563398" cy="4967749"/>
          </a:xfrm>
          <a:prstGeom prst="rect">
            <a:avLst/>
          </a:prstGeom>
          <a:noFill/>
          <a:ln>
            <a:noFill/>
          </a:ln>
        </p:spPr>
      </p:pic>
      <p:sp>
        <p:nvSpPr>
          <p:cNvPr id="323" name="Shape 323"/>
          <p:cNvSpPr/>
          <p:nvPr/>
        </p:nvSpPr>
        <p:spPr>
          <a:xfrm>
            <a:off x="6902250" y="2000875"/>
            <a:ext cx="4395300" cy="3215100"/>
          </a:xfrm>
          <a:prstGeom prst="wedgeRectCallout">
            <a:avLst>
              <a:gd fmla="val -75756" name="adj1"/>
              <a:gd fmla="val 705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24" name="Shape 324"/>
          <p:cNvPicPr preferRelativeResize="0"/>
          <p:nvPr/>
        </p:nvPicPr>
        <p:blipFill rotWithShape="1">
          <a:blip r:embed="rId4">
            <a:alphaModFix/>
          </a:blip>
          <a:srcRect b="3057" l="12416" r="21292" t="13407"/>
          <a:stretch/>
        </p:blipFill>
        <p:spPr>
          <a:xfrm>
            <a:off x="6761600" y="2000875"/>
            <a:ext cx="4535952" cy="3215149"/>
          </a:xfrm>
          <a:prstGeom prst="rect">
            <a:avLst/>
          </a:prstGeom>
          <a:noFill/>
          <a:ln cap="flat" cmpd="sng" w="9525">
            <a:solidFill>
              <a:srgbClr val="666666"/>
            </a:solidFill>
            <a:prstDash val="solid"/>
            <a:round/>
            <a:headEnd len="sm" w="sm" type="none"/>
            <a:tailEnd len="sm" w="sm" type="none"/>
          </a:ln>
        </p:spPr>
      </p:pic>
      <p:sp>
        <p:nvSpPr>
          <p:cNvPr id="325" name="Shape 325"/>
          <p:cNvSpPr txBox="1"/>
          <p:nvPr/>
        </p:nvSpPr>
        <p:spPr>
          <a:xfrm>
            <a:off x="6887500" y="2753025"/>
            <a:ext cx="973500" cy="811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1800">
                <a:solidFill>
                  <a:schemeClr val="accent1"/>
                </a:solidFill>
              </a:rPr>
              <a:t>NYC Area</a:t>
            </a:r>
            <a:endParaRPr sz="1800">
              <a:solidFill>
                <a:schemeClr val="accent1"/>
              </a:solidFill>
            </a:endParaRPr>
          </a:p>
        </p:txBody>
      </p:sp>
      <p:sp>
        <p:nvSpPr>
          <p:cNvPr id="326" name="Shape 326"/>
          <p:cNvSpPr txBox="1"/>
          <p:nvPr/>
        </p:nvSpPr>
        <p:spPr>
          <a:xfrm>
            <a:off x="363800" y="4746525"/>
            <a:ext cx="4026300" cy="18435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434343"/>
              </a:buClr>
              <a:buSzPts val="1400"/>
              <a:buChar char="●"/>
            </a:pPr>
            <a:r>
              <a:rPr lang="en-US">
                <a:solidFill>
                  <a:srgbClr val="434343"/>
                </a:solidFill>
              </a:rPr>
              <a:t>Heat maps just showed were the general population was concentrated  </a:t>
            </a:r>
            <a:endParaRPr>
              <a:solidFill>
                <a:srgbClr val="434343"/>
              </a:solidFill>
            </a:endParaRPr>
          </a:p>
          <a:p>
            <a:pPr indent="0" lvl="0" marL="0" rtl="0">
              <a:spcBef>
                <a:spcPts val="0"/>
              </a:spcBef>
              <a:spcAft>
                <a:spcPts val="0"/>
              </a:spcAft>
              <a:buNone/>
            </a:pPr>
            <a:r>
              <a:t/>
            </a:r>
            <a:endParaRPr>
              <a:solidFill>
                <a:srgbClr val="434343"/>
              </a:solidFill>
            </a:endParaRPr>
          </a:p>
          <a:p>
            <a:pPr indent="-317500" lvl="0" marL="457200" rtl="0">
              <a:spcBef>
                <a:spcPts val="0"/>
              </a:spcBef>
              <a:spcAft>
                <a:spcPts val="0"/>
              </a:spcAft>
              <a:buClr>
                <a:srgbClr val="434343"/>
              </a:buClr>
              <a:buSzPts val="1400"/>
              <a:buChar char="●"/>
            </a:pPr>
            <a:r>
              <a:rPr lang="en-US">
                <a:solidFill>
                  <a:srgbClr val="434343"/>
                </a:solidFill>
              </a:rPr>
              <a:t>Symbol layers (prior slide) were an improvement</a:t>
            </a:r>
            <a:endParaRPr>
              <a:solidFill>
                <a:srgbClr val="434343"/>
              </a:solidFill>
            </a:endParaRPr>
          </a:p>
          <a:p>
            <a:pPr indent="0" lvl="0" marL="0" rtl="0">
              <a:spcBef>
                <a:spcPts val="0"/>
              </a:spcBef>
              <a:spcAft>
                <a:spcPts val="0"/>
              </a:spcAft>
              <a:buNone/>
            </a:pPr>
            <a:r>
              <a:t/>
            </a:r>
            <a:endParaRPr>
              <a:solidFill>
                <a:srgbClr val="434343"/>
              </a:solidFill>
            </a:endParaRPr>
          </a:p>
          <a:p>
            <a:pPr indent="-317500" lvl="0" marL="457200">
              <a:spcBef>
                <a:spcPts val="0"/>
              </a:spcBef>
              <a:spcAft>
                <a:spcPts val="0"/>
              </a:spcAft>
              <a:buClr>
                <a:srgbClr val="434343"/>
              </a:buClr>
              <a:buSzPts val="1400"/>
              <a:buChar char="●"/>
            </a:pPr>
            <a:r>
              <a:rPr lang="en-US">
                <a:solidFill>
                  <a:srgbClr val="434343"/>
                </a:solidFill>
              </a:rPr>
              <a:t>Choropleth maps best identified locations with high/low per capita adoption</a:t>
            </a:r>
            <a:endParaRPr>
              <a:solidFill>
                <a:srgbClr val="434343"/>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idx="1" type="body"/>
          </p:nvPr>
        </p:nvSpPr>
        <p:spPr>
          <a:xfrm>
            <a:off x="7246775" y="1353679"/>
            <a:ext cx="4335600" cy="4771500"/>
          </a:xfrm>
          <a:prstGeom prst="rect">
            <a:avLst/>
          </a:prstGeom>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306000" lvl="0" marL="306000" marR="0" rtl="0" algn="l">
              <a:lnSpc>
                <a:spcPct val="100000"/>
              </a:lnSpc>
              <a:spcBef>
                <a:spcPts val="1040"/>
              </a:spcBef>
              <a:spcAft>
                <a:spcPts val="0"/>
              </a:spcAft>
              <a:buSzPts val="2024"/>
              <a:buChar char="◼"/>
            </a:pPr>
            <a:r>
              <a:rPr lang="en-US"/>
              <a:t>How does the cost of electricity affect solar purchasing decisions?</a:t>
            </a:r>
            <a:endParaRPr/>
          </a:p>
          <a:p>
            <a:pPr indent="-306000" lvl="0" marL="306000" marR="0" rtl="0" algn="l">
              <a:lnSpc>
                <a:spcPct val="100000"/>
              </a:lnSpc>
              <a:spcBef>
                <a:spcPts val="1040"/>
              </a:spcBef>
              <a:spcAft>
                <a:spcPts val="0"/>
              </a:spcAft>
              <a:buSzPts val="2024"/>
              <a:buChar char="◼"/>
            </a:pPr>
            <a:r>
              <a:rPr lang="en-US"/>
              <a:t>Which had a more important role in solar adoption - cost of solar, incentives, or new finance </a:t>
            </a:r>
            <a:r>
              <a:rPr lang="en-US"/>
              <a:t>models</a:t>
            </a:r>
            <a:r>
              <a:rPr lang="en-US"/>
              <a:t>? </a:t>
            </a:r>
            <a:endParaRPr/>
          </a:p>
          <a:p>
            <a:pPr indent="-306000" lvl="0" marL="306000" marR="0" rtl="0" algn="l">
              <a:lnSpc>
                <a:spcPct val="100000"/>
              </a:lnSpc>
              <a:spcBef>
                <a:spcPts val="1040"/>
              </a:spcBef>
              <a:spcAft>
                <a:spcPts val="0"/>
              </a:spcAft>
              <a:buSzPts val="2024"/>
              <a:buChar char="◼"/>
            </a:pPr>
            <a:r>
              <a:rPr lang="en-US"/>
              <a:t>Can the data be used to profile who is likely to adopt solar and to produced adoption forecasts? </a:t>
            </a:r>
            <a:endParaRPr/>
          </a:p>
          <a:p>
            <a:pPr indent="0" lvl="0" marL="0">
              <a:spcBef>
                <a:spcPts val="440"/>
              </a:spcBef>
              <a:spcAft>
                <a:spcPts val="600"/>
              </a:spcAft>
              <a:buNone/>
            </a:pPr>
            <a:r>
              <a:t/>
            </a:r>
            <a:endParaRPr/>
          </a:p>
        </p:txBody>
      </p:sp>
      <p:sp>
        <p:nvSpPr>
          <p:cNvPr id="333" name="Shape 333"/>
          <p:cNvSpPr txBox="1"/>
          <p:nvPr>
            <p:ph idx="2" type="body"/>
          </p:nvPr>
        </p:nvSpPr>
        <p:spPr>
          <a:xfrm>
            <a:off x="601175" y="1353771"/>
            <a:ext cx="6490200" cy="4771500"/>
          </a:xfrm>
          <a:prstGeom prst="rect">
            <a:avLst/>
          </a:prstGeom>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306000" lvl="0" marL="306000" marR="0" rtl="0" algn="l">
              <a:lnSpc>
                <a:spcPct val="100000"/>
              </a:lnSpc>
              <a:spcBef>
                <a:spcPts val="1040"/>
              </a:spcBef>
              <a:spcAft>
                <a:spcPts val="0"/>
              </a:spcAft>
              <a:buSzPts val="2024"/>
              <a:buChar char="◼"/>
            </a:pPr>
            <a:r>
              <a:rPr lang="en-US"/>
              <a:t>Adoption can be highly concentrated - project counts didn’t tell the full story</a:t>
            </a:r>
            <a:endParaRPr/>
          </a:p>
          <a:p>
            <a:pPr indent="-306000" lvl="0" marL="306000" marR="0" rtl="0" algn="l">
              <a:lnSpc>
                <a:spcPct val="100000"/>
              </a:lnSpc>
              <a:spcBef>
                <a:spcPts val="1040"/>
              </a:spcBef>
              <a:spcAft>
                <a:spcPts val="0"/>
              </a:spcAft>
              <a:buSzPts val="2024"/>
              <a:buChar char="◼"/>
            </a:pPr>
            <a:r>
              <a:rPr lang="en-US"/>
              <a:t>The cost of solar has decreased substantially but so have incentives and discounts</a:t>
            </a:r>
            <a:endParaRPr/>
          </a:p>
          <a:p>
            <a:pPr indent="-306000" lvl="0" marL="306000" rtl="0">
              <a:spcBef>
                <a:spcPts val="1040"/>
              </a:spcBef>
              <a:spcAft>
                <a:spcPts val="0"/>
              </a:spcAft>
              <a:buSzPts val="2024"/>
              <a:buChar char="◼"/>
            </a:pPr>
            <a:r>
              <a:rPr lang="en-US"/>
              <a:t>Not everyone who has solar owns it  - it’s important to understand how buyers finance their rooftop solar</a:t>
            </a:r>
            <a:endParaRPr/>
          </a:p>
          <a:p>
            <a:pPr indent="-306000" lvl="0" marL="306000" marR="0" rtl="0" algn="l">
              <a:lnSpc>
                <a:spcPct val="100000"/>
              </a:lnSpc>
              <a:spcBef>
                <a:spcPts val="1040"/>
              </a:spcBef>
              <a:spcAft>
                <a:spcPts val="0"/>
              </a:spcAft>
              <a:buSzPts val="2024"/>
              <a:buChar char="◼"/>
            </a:pPr>
            <a:r>
              <a:rPr lang="en-US"/>
              <a:t>Double-check your work </a:t>
            </a:r>
            <a:endParaRPr/>
          </a:p>
          <a:p>
            <a:pPr indent="-306000" lvl="0" marL="306000" marR="0" rtl="0" algn="l">
              <a:lnSpc>
                <a:spcPct val="100000"/>
              </a:lnSpc>
              <a:spcBef>
                <a:spcPts val="1040"/>
              </a:spcBef>
              <a:spcAft>
                <a:spcPts val="0"/>
              </a:spcAft>
              <a:buSzPts val="2024"/>
              <a:buChar char="◼"/>
            </a:pPr>
            <a:r>
              <a:rPr lang="en-US"/>
              <a:t>Mapping can provide unexpected insights - e.g., high income areas like Manhattan have low solar adoption per capita</a:t>
            </a:r>
            <a:endParaRPr/>
          </a:p>
          <a:p>
            <a:pPr indent="0" lvl="0" marL="0">
              <a:spcBef>
                <a:spcPts val="440"/>
              </a:spcBef>
              <a:spcAft>
                <a:spcPts val="600"/>
              </a:spcAft>
              <a:buNone/>
            </a:pPr>
            <a:r>
              <a:t/>
            </a:r>
            <a:endParaRPr/>
          </a:p>
        </p:txBody>
      </p:sp>
      <p:sp>
        <p:nvSpPr>
          <p:cNvPr id="334" name="Shape 334"/>
          <p:cNvSpPr txBox="1"/>
          <p:nvPr>
            <p:ph idx="3" type="body"/>
          </p:nvPr>
        </p:nvSpPr>
        <p:spPr>
          <a:xfrm>
            <a:off x="601182" y="164522"/>
            <a:ext cx="9389700" cy="253500"/>
          </a:xfrm>
          <a:prstGeom prst="rect">
            <a:avLst/>
          </a:prstGeom>
        </p:spPr>
        <p:txBody>
          <a:bodyPr anchorCtr="0" anchor="t" bIns="45700" lIns="91425" spcFirstLastPara="1" rIns="91425" wrap="square" tIns="45700">
            <a:noAutofit/>
          </a:bodyPr>
          <a:lstStyle/>
          <a:p>
            <a:pPr indent="0" lvl="0" marL="0">
              <a:spcBef>
                <a:spcPts val="0"/>
              </a:spcBef>
              <a:spcAft>
                <a:spcPts val="600"/>
              </a:spcAft>
              <a:buNone/>
            </a:pPr>
            <a:r>
              <a:t/>
            </a:r>
            <a:endParaRPr/>
          </a:p>
        </p:txBody>
      </p:sp>
      <p:sp>
        <p:nvSpPr>
          <p:cNvPr id="335" name="Shape 335"/>
          <p:cNvSpPr txBox="1"/>
          <p:nvPr>
            <p:ph idx="4" type="body"/>
          </p:nvPr>
        </p:nvSpPr>
        <p:spPr>
          <a:xfrm>
            <a:off x="601175" y="853975"/>
            <a:ext cx="6490200" cy="499800"/>
          </a:xfrm>
          <a:prstGeom prst="rect">
            <a:avLst/>
          </a:prstGeom>
        </p:spPr>
        <p:txBody>
          <a:bodyPr anchorCtr="0" anchor="ctr" bIns="40075" lIns="80150" spcFirstLastPara="1" rIns="80150" wrap="square" tIns="40075">
            <a:noAutofit/>
          </a:bodyPr>
          <a:lstStyle/>
          <a:p>
            <a:pPr indent="0" lvl="0" marL="0">
              <a:spcBef>
                <a:spcPts val="360"/>
              </a:spcBef>
              <a:spcAft>
                <a:spcPts val="600"/>
              </a:spcAft>
              <a:buNone/>
            </a:pPr>
            <a:r>
              <a:rPr lang="en-US" sz="2800"/>
              <a:t>Key Findings and Lessons</a:t>
            </a:r>
            <a:endParaRPr sz="2800"/>
          </a:p>
        </p:txBody>
      </p:sp>
      <p:sp>
        <p:nvSpPr>
          <p:cNvPr id="336" name="Shape 336"/>
          <p:cNvSpPr txBox="1"/>
          <p:nvPr>
            <p:ph idx="5" type="body"/>
          </p:nvPr>
        </p:nvSpPr>
        <p:spPr>
          <a:xfrm>
            <a:off x="7246775" y="854000"/>
            <a:ext cx="4321800" cy="499800"/>
          </a:xfrm>
          <a:prstGeom prst="rect">
            <a:avLst/>
          </a:prstGeom>
        </p:spPr>
        <p:txBody>
          <a:bodyPr anchorCtr="0" anchor="ctr" bIns="40075" lIns="80150" spcFirstLastPara="1" rIns="80150" wrap="square" tIns="40075">
            <a:noAutofit/>
          </a:bodyPr>
          <a:lstStyle/>
          <a:p>
            <a:pPr indent="0" lvl="0" marL="0">
              <a:spcBef>
                <a:spcPts val="360"/>
              </a:spcBef>
              <a:spcAft>
                <a:spcPts val="600"/>
              </a:spcAft>
              <a:buNone/>
            </a:pPr>
            <a:r>
              <a:rPr lang="en-US" sz="2400"/>
              <a:t>Additional Research Questions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657392" y="702156"/>
            <a:ext cx="11029500" cy="10137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1"/>
              </a:buClr>
              <a:buSzPts val="2800"/>
              <a:buFont typeface="Corbel"/>
              <a:buNone/>
            </a:pPr>
            <a:r>
              <a:rPr b="1" i="0" lang="en-US" sz="2800" u="none" cap="none" strike="noStrike">
                <a:solidFill>
                  <a:schemeClr val="lt1"/>
                </a:solidFill>
                <a:latin typeface="Corbel"/>
                <a:ea typeface="Corbel"/>
                <a:cs typeface="Corbel"/>
                <a:sym typeface="Corbel"/>
              </a:rPr>
              <a:t>QUESTIONS?</a:t>
            </a:r>
            <a:endParaRPr/>
          </a:p>
        </p:txBody>
      </p:sp>
      <p:sp>
        <p:nvSpPr>
          <p:cNvPr id="342" name="Shape 342"/>
          <p:cNvSpPr txBox="1"/>
          <p:nvPr/>
        </p:nvSpPr>
        <p:spPr>
          <a:xfrm>
            <a:off x="8014187" y="4036282"/>
            <a:ext cx="3596621"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600" u="none" cap="none" strike="noStrike">
                <a:solidFill>
                  <a:srgbClr val="727272"/>
                </a:solidFill>
                <a:latin typeface="Corbel"/>
                <a:ea typeface="Corbel"/>
                <a:cs typeface="Corbel"/>
                <a:sym typeface="Corbel"/>
              </a:rPr>
              <a:t>Team Green Tech</a:t>
            </a:r>
            <a:endParaRPr/>
          </a:p>
          <a:p>
            <a:pPr indent="-285750" lvl="0" marL="285750" marR="0" rtl="0" algn="l">
              <a:spcBef>
                <a:spcPts val="0"/>
              </a:spcBef>
              <a:spcAft>
                <a:spcPts val="0"/>
              </a:spcAft>
              <a:buClr>
                <a:srgbClr val="727272"/>
              </a:buClr>
              <a:buSzPts val="1600"/>
              <a:buFont typeface="Noto Sans Symbols"/>
              <a:buChar char="▪"/>
            </a:pPr>
            <a:r>
              <a:rPr lang="en-US" sz="1600">
                <a:solidFill>
                  <a:srgbClr val="727272"/>
                </a:solidFill>
                <a:latin typeface="Corbel"/>
                <a:ea typeface="Corbel"/>
                <a:cs typeface="Corbel"/>
                <a:sym typeface="Corbel"/>
              </a:rPr>
              <a:t>Vish</a:t>
            </a:r>
            <a:endParaRPr sz="1600">
              <a:solidFill>
                <a:srgbClr val="727272"/>
              </a:solidFill>
              <a:latin typeface="Corbel"/>
              <a:ea typeface="Corbel"/>
              <a:cs typeface="Corbel"/>
              <a:sym typeface="Corbel"/>
            </a:endParaRPr>
          </a:p>
          <a:p>
            <a:pPr indent="-285750" lvl="0" marL="285750" marR="0" rtl="0" algn="l">
              <a:spcBef>
                <a:spcPts val="0"/>
              </a:spcBef>
              <a:spcAft>
                <a:spcPts val="0"/>
              </a:spcAft>
              <a:buClr>
                <a:srgbClr val="727272"/>
              </a:buClr>
              <a:buSzPts val="1600"/>
              <a:buFont typeface="Noto Sans Symbols"/>
              <a:buChar char="▪"/>
            </a:pPr>
            <a:r>
              <a:rPr lang="en-US" sz="1600">
                <a:solidFill>
                  <a:srgbClr val="727272"/>
                </a:solidFill>
                <a:latin typeface="Corbel"/>
                <a:ea typeface="Corbel"/>
                <a:cs typeface="Corbel"/>
                <a:sym typeface="Corbel"/>
              </a:rPr>
              <a:t>Dipesh</a:t>
            </a:r>
            <a:endParaRPr sz="1600">
              <a:solidFill>
                <a:srgbClr val="727272"/>
              </a:solidFill>
              <a:latin typeface="Corbel"/>
              <a:ea typeface="Corbel"/>
              <a:cs typeface="Corbel"/>
              <a:sym typeface="Corbel"/>
            </a:endParaRPr>
          </a:p>
          <a:p>
            <a:pPr indent="-285750" lvl="0" marL="285750" marR="0" rtl="0" algn="l">
              <a:spcBef>
                <a:spcPts val="0"/>
              </a:spcBef>
              <a:spcAft>
                <a:spcPts val="0"/>
              </a:spcAft>
              <a:buClr>
                <a:srgbClr val="727272"/>
              </a:buClr>
              <a:buSzPts val="1600"/>
              <a:buFont typeface="Noto Sans Symbols"/>
              <a:buChar char="▪"/>
            </a:pPr>
            <a:r>
              <a:rPr lang="en-US" sz="1600">
                <a:solidFill>
                  <a:srgbClr val="727272"/>
                </a:solidFill>
                <a:latin typeface="Corbel"/>
                <a:ea typeface="Corbel"/>
                <a:cs typeface="Corbel"/>
                <a:sym typeface="Corbel"/>
              </a:rPr>
              <a:t>Aubrey</a:t>
            </a:r>
            <a:endParaRPr/>
          </a:p>
          <a:p>
            <a:pPr indent="-285750" lvl="0" marL="285750" marR="0" rtl="0" algn="l">
              <a:spcBef>
                <a:spcPts val="0"/>
              </a:spcBef>
              <a:spcAft>
                <a:spcPts val="0"/>
              </a:spcAft>
              <a:buClr>
                <a:srgbClr val="727272"/>
              </a:buClr>
              <a:buSzPts val="1600"/>
              <a:buFont typeface="Noto Sans Symbols"/>
              <a:buChar char="▪"/>
            </a:pPr>
            <a:r>
              <a:rPr lang="en-US" sz="1600">
                <a:solidFill>
                  <a:srgbClr val="727272"/>
                </a:solidFill>
                <a:latin typeface="Corbel"/>
                <a:ea typeface="Corbel"/>
                <a:cs typeface="Corbel"/>
                <a:sym typeface="Corbel"/>
              </a:rPr>
              <a:t>Josh B.</a:t>
            </a:r>
            <a:endParaRPr/>
          </a:p>
          <a:p>
            <a:pPr indent="0" lvl="0" marL="0" marR="0" rtl="0" algn="l">
              <a:spcBef>
                <a:spcPts val="0"/>
              </a:spcBef>
              <a:spcAft>
                <a:spcPts val="0"/>
              </a:spcAft>
              <a:buNone/>
            </a:pPr>
            <a:r>
              <a:t/>
            </a:r>
            <a:endParaRPr sz="1600">
              <a:solidFill>
                <a:srgbClr val="727272"/>
              </a:solidFill>
              <a:latin typeface="Corbel"/>
              <a:ea typeface="Corbel"/>
              <a:cs typeface="Corbel"/>
              <a:sym typeface="Corbel"/>
            </a:endParaRPr>
          </a:p>
        </p:txBody>
      </p:sp>
      <p:pic>
        <p:nvPicPr>
          <p:cNvPr id="343" name="Shape 343"/>
          <p:cNvPicPr preferRelativeResize="0"/>
          <p:nvPr/>
        </p:nvPicPr>
        <p:blipFill rotWithShape="1">
          <a:blip r:embed="rId3">
            <a:alphaModFix/>
          </a:blip>
          <a:srcRect b="0" l="0" r="0" t="16576"/>
          <a:stretch/>
        </p:blipFill>
        <p:spPr>
          <a:xfrm>
            <a:off x="813800" y="2032000"/>
            <a:ext cx="6449802" cy="4035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p:nvPr/>
        </p:nvSpPr>
        <p:spPr>
          <a:xfrm>
            <a:off x="296250" y="877375"/>
            <a:ext cx="6859500" cy="5571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a:off x="7502775" y="1414800"/>
            <a:ext cx="4061150" cy="4976625"/>
          </a:xfrm>
          <a:prstGeom prst="flowChartOnlineStorag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txBox="1"/>
          <p:nvPr>
            <p:ph type="title"/>
          </p:nvPr>
        </p:nvSpPr>
        <p:spPr>
          <a:xfrm>
            <a:off x="515346" y="1187250"/>
            <a:ext cx="6179400" cy="651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SzPts val="2800"/>
              <a:buFont typeface="Corbel"/>
              <a:buNone/>
            </a:pPr>
            <a:r>
              <a:rPr b="1" i="0" lang="en-US" sz="3000" cap="none" strike="noStrike">
                <a:solidFill>
                  <a:schemeClr val="accent1"/>
                </a:solidFill>
                <a:latin typeface="Corbel"/>
                <a:ea typeface="Corbel"/>
                <a:cs typeface="Corbel"/>
                <a:sym typeface="Corbel"/>
              </a:rPr>
              <a:t>KEY RESEARCH QUESTIONS</a:t>
            </a:r>
            <a:endParaRPr sz="3000"/>
          </a:p>
        </p:txBody>
      </p:sp>
      <p:sp>
        <p:nvSpPr>
          <p:cNvPr id="247" name="Shape 247"/>
          <p:cNvSpPr txBox="1"/>
          <p:nvPr>
            <p:ph idx="1" type="body"/>
          </p:nvPr>
        </p:nvSpPr>
        <p:spPr>
          <a:xfrm>
            <a:off x="601182" y="164522"/>
            <a:ext cx="9389657" cy="25362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4"/>
              </a:buClr>
              <a:buSzPts val="1012"/>
              <a:buFont typeface="Noto Sans Symbols"/>
              <a:buNone/>
            </a:pPr>
            <a:r>
              <a:t/>
            </a:r>
            <a:endParaRPr b="0" i="0" sz="1100" u="none" cap="none" strike="noStrike">
              <a:solidFill>
                <a:schemeClr val="accent5"/>
              </a:solidFill>
              <a:latin typeface="Arial"/>
              <a:ea typeface="Arial"/>
              <a:cs typeface="Arial"/>
              <a:sym typeface="Arial"/>
            </a:endParaRPr>
          </a:p>
        </p:txBody>
      </p:sp>
      <p:sp>
        <p:nvSpPr>
          <p:cNvPr id="248" name="Shape 248"/>
          <p:cNvSpPr txBox="1"/>
          <p:nvPr>
            <p:ph idx="2" type="body"/>
          </p:nvPr>
        </p:nvSpPr>
        <p:spPr>
          <a:xfrm>
            <a:off x="438375" y="1990950"/>
            <a:ext cx="6641100" cy="3740400"/>
          </a:xfrm>
          <a:prstGeom prst="rect">
            <a:avLst/>
          </a:prstGeom>
          <a:noFill/>
          <a:ln>
            <a:noFill/>
          </a:ln>
        </p:spPr>
        <p:txBody>
          <a:bodyPr anchorCtr="0" anchor="t" bIns="45700" lIns="91425" spcFirstLastPara="1" rIns="91425" wrap="square" tIns="45700">
            <a:noAutofit/>
          </a:bodyPr>
          <a:lstStyle/>
          <a:p>
            <a:pPr indent="-306000" lvl="0" marL="306000" marR="0" rtl="0">
              <a:spcBef>
                <a:spcPts val="0"/>
              </a:spcBef>
              <a:spcAft>
                <a:spcPts val="0"/>
              </a:spcAft>
              <a:buClr>
                <a:schemeClr val="accent4"/>
              </a:buClr>
              <a:buSzPts val="2024"/>
              <a:buFont typeface="Noto Sans Symbols"/>
              <a:buChar char="◼"/>
            </a:pPr>
            <a:r>
              <a:rPr b="0" i="0" lang="en-US" sz="2200" u="sng" cap="none" strike="noStrike">
                <a:latin typeface="Corbel"/>
                <a:ea typeface="Corbel"/>
                <a:cs typeface="Corbel"/>
                <a:sym typeface="Corbel"/>
              </a:rPr>
              <a:t>Adoption Trends</a:t>
            </a:r>
            <a:r>
              <a:rPr b="0" i="0" lang="en-US" sz="2200" u="none" cap="none" strike="noStrike">
                <a:latin typeface="Corbel"/>
                <a:ea typeface="Corbel"/>
                <a:cs typeface="Corbel"/>
                <a:sym typeface="Corbel"/>
              </a:rPr>
              <a:t>:</a:t>
            </a:r>
            <a:r>
              <a:rPr b="0" i="0" lang="en-US" sz="2200" u="none" cap="none" strike="noStrike">
                <a:solidFill>
                  <a:srgbClr val="E69138"/>
                </a:solidFill>
                <a:latin typeface="Corbel"/>
                <a:ea typeface="Corbel"/>
                <a:cs typeface="Corbel"/>
                <a:sym typeface="Corbel"/>
              </a:rPr>
              <a:t> </a:t>
            </a:r>
            <a:r>
              <a:rPr b="0" i="0" lang="en-US" sz="2200" u="none" cap="none" strike="noStrike">
                <a:solidFill>
                  <a:schemeClr val="dk1"/>
                </a:solidFill>
                <a:latin typeface="Corbel"/>
                <a:ea typeface="Corbel"/>
                <a:cs typeface="Corbel"/>
                <a:sym typeface="Corbel"/>
              </a:rPr>
              <a:t>What do the adoption trends for rooftop solar look like? </a:t>
            </a:r>
            <a:endParaRPr/>
          </a:p>
          <a:p>
            <a:pPr indent="-306000" lvl="1" marL="630000" marR="0" rtl="0">
              <a:spcBef>
                <a:spcPts val="960"/>
              </a:spcBef>
              <a:spcAft>
                <a:spcPts val="0"/>
              </a:spcAft>
              <a:buClr>
                <a:schemeClr val="dk1"/>
              </a:buClr>
              <a:buSzPts val="1656"/>
              <a:buFont typeface="Noto Sans Symbols"/>
              <a:buChar char="➢"/>
            </a:pPr>
            <a:r>
              <a:rPr b="0" i="0" lang="en-US" sz="1800" u="none" cap="none" strike="noStrike">
                <a:solidFill>
                  <a:schemeClr val="dk1"/>
                </a:solidFill>
                <a:latin typeface="Corbel"/>
                <a:ea typeface="Corbel"/>
                <a:cs typeface="Corbel"/>
                <a:sym typeface="Corbel"/>
              </a:rPr>
              <a:t>Per Sector </a:t>
            </a:r>
            <a:r>
              <a:rPr lang="en-US"/>
              <a:t>– ‘</a:t>
            </a:r>
            <a:r>
              <a:rPr b="0" i="0" lang="en-US" sz="1800" u="none" cap="none" strike="noStrike">
                <a:solidFill>
                  <a:schemeClr val="dk1"/>
                </a:solidFill>
                <a:latin typeface="Corbel"/>
                <a:ea typeface="Corbel"/>
                <a:cs typeface="Corbel"/>
                <a:sym typeface="Corbel"/>
              </a:rPr>
              <a:t>residential</a:t>
            </a:r>
            <a:r>
              <a:rPr lang="en-US"/>
              <a:t>’</a:t>
            </a:r>
            <a:r>
              <a:rPr b="0" i="0" lang="en-US" sz="1800" u="none" cap="none" strike="noStrike">
                <a:solidFill>
                  <a:schemeClr val="dk1"/>
                </a:solidFill>
                <a:latin typeface="Corbel"/>
                <a:ea typeface="Corbel"/>
                <a:cs typeface="Corbel"/>
                <a:sym typeface="Corbel"/>
              </a:rPr>
              <a:t> vs. </a:t>
            </a:r>
            <a:r>
              <a:rPr lang="en-US"/>
              <a:t>‘</a:t>
            </a:r>
            <a:r>
              <a:rPr b="0" i="0" lang="en-US" sz="1800" u="none" cap="none" strike="noStrike">
                <a:solidFill>
                  <a:schemeClr val="dk1"/>
                </a:solidFill>
                <a:latin typeface="Corbel"/>
                <a:ea typeface="Corbel"/>
                <a:cs typeface="Corbel"/>
                <a:sym typeface="Corbel"/>
              </a:rPr>
              <a:t>non-residentia</a:t>
            </a:r>
            <a:r>
              <a:rPr b="0" i="0" lang="en-US" sz="1800" u="none" cap="none" strike="noStrike">
                <a:solidFill>
                  <a:schemeClr val="dk1"/>
                </a:solidFill>
                <a:latin typeface="Corbel"/>
                <a:ea typeface="Corbel"/>
                <a:cs typeface="Corbel"/>
                <a:sym typeface="Corbel"/>
              </a:rPr>
              <a:t>l</a:t>
            </a:r>
            <a:r>
              <a:rPr lang="en-US"/>
              <a:t>’/</a:t>
            </a:r>
            <a:r>
              <a:rPr b="0" i="0" lang="en-US" sz="1800" u="none" cap="none" strike="noStrike">
                <a:solidFill>
                  <a:schemeClr val="dk1"/>
                </a:solidFill>
                <a:latin typeface="Corbel"/>
                <a:ea typeface="Corbel"/>
                <a:cs typeface="Corbel"/>
                <a:sym typeface="Corbel"/>
              </a:rPr>
              <a:t>(</a:t>
            </a:r>
            <a:r>
              <a:rPr lang="en-US"/>
              <a:t>“</a:t>
            </a:r>
            <a:r>
              <a:rPr b="0" i="0" lang="en-US" sz="1800" u="none" cap="none" strike="noStrike">
                <a:solidFill>
                  <a:schemeClr val="dk1"/>
                </a:solidFill>
                <a:latin typeface="Corbel"/>
                <a:ea typeface="Corbel"/>
                <a:cs typeface="Corbel"/>
                <a:sym typeface="Corbel"/>
              </a:rPr>
              <a:t>commercial</a:t>
            </a:r>
            <a:r>
              <a:rPr lang="en-US"/>
              <a:t>”</a:t>
            </a:r>
            <a:r>
              <a:rPr b="0" i="0" lang="en-US" sz="1800" u="none" cap="none" strike="noStrike">
                <a:solidFill>
                  <a:schemeClr val="dk1"/>
                </a:solidFill>
                <a:latin typeface="Corbel"/>
                <a:ea typeface="Corbel"/>
                <a:cs typeface="Corbel"/>
                <a:sym typeface="Corbel"/>
              </a:rPr>
              <a:t>)</a:t>
            </a:r>
            <a:endParaRPr/>
          </a:p>
          <a:p>
            <a:pPr indent="-306000" lvl="1" marL="630000" marR="0" rtl="0">
              <a:spcBef>
                <a:spcPts val="960"/>
              </a:spcBef>
              <a:spcAft>
                <a:spcPts val="0"/>
              </a:spcAft>
              <a:buClr>
                <a:schemeClr val="dk1"/>
              </a:buClr>
              <a:buSzPts val="1656"/>
              <a:buFont typeface="Noto Sans Symbols"/>
              <a:buChar char="➢"/>
            </a:pPr>
            <a:r>
              <a:rPr b="0" i="0" lang="en-US" sz="1800" u="none" cap="none" strike="noStrike">
                <a:solidFill>
                  <a:schemeClr val="dk1"/>
                </a:solidFill>
                <a:latin typeface="Corbel"/>
                <a:ea typeface="Corbel"/>
                <a:cs typeface="Corbel"/>
                <a:sym typeface="Corbel"/>
              </a:rPr>
              <a:t>Over Time </a:t>
            </a:r>
            <a:r>
              <a:rPr lang="en-US"/>
              <a:t>– </a:t>
            </a:r>
            <a:r>
              <a:rPr b="0" i="0" lang="en-US" sz="1800" u="none" cap="none" strike="noStrike">
                <a:solidFill>
                  <a:schemeClr val="dk1"/>
                </a:solidFill>
                <a:latin typeface="Corbel"/>
                <a:ea typeface="Corbel"/>
                <a:cs typeface="Corbel"/>
                <a:sym typeface="Corbel"/>
              </a:rPr>
              <a:t>per year and </a:t>
            </a:r>
            <a:r>
              <a:rPr lang="en-US"/>
              <a:t>over</a:t>
            </a:r>
            <a:r>
              <a:rPr b="0" i="0" lang="en-US" sz="1800" u="none" cap="none" strike="noStrike">
                <a:solidFill>
                  <a:schemeClr val="dk1"/>
                </a:solidFill>
                <a:latin typeface="Corbel"/>
                <a:ea typeface="Corbel"/>
                <a:cs typeface="Corbel"/>
                <a:sym typeface="Corbel"/>
              </a:rPr>
              <a:t> months</a:t>
            </a:r>
            <a:r>
              <a:rPr lang="en-US"/>
              <a:t> </a:t>
            </a:r>
            <a:endParaRPr sz="1200"/>
          </a:p>
          <a:p>
            <a:pPr indent="-306000" lvl="1" marL="630000" marR="0" rtl="0">
              <a:spcBef>
                <a:spcPts val="960"/>
              </a:spcBef>
              <a:spcAft>
                <a:spcPts val="0"/>
              </a:spcAft>
              <a:buClr>
                <a:schemeClr val="dk1"/>
              </a:buClr>
              <a:buSzPts val="1656"/>
              <a:buFont typeface="Noto Sans Symbols"/>
              <a:buChar char="➢"/>
            </a:pPr>
            <a:r>
              <a:rPr b="0" i="0" lang="en-US" sz="1800" u="none" cap="none" strike="noStrike">
                <a:solidFill>
                  <a:schemeClr val="dk1"/>
                </a:solidFill>
                <a:latin typeface="Corbel"/>
                <a:ea typeface="Corbel"/>
                <a:cs typeface="Corbel"/>
                <a:sym typeface="Corbel"/>
              </a:rPr>
              <a:t>Geographically </a:t>
            </a:r>
            <a:r>
              <a:rPr lang="en-US"/>
              <a:t>–</a:t>
            </a:r>
            <a:r>
              <a:rPr b="0" i="0" lang="en-US" sz="1800" u="none" cap="none" strike="noStrike">
                <a:solidFill>
                  <a:schemeClr val="dk1"/>
                </a:solidFill>
                <a:latin typeface="Corbel"/>
                <a:ea typeface="Corbel"/>
                <a:cs typeface="Corbel"/>
                <a:sym typeface="Corbel"/>
              </a:rPr>
              <a:t> at the zip code level and per capita</a:t>
            </a:r>
            <a:endParaRPr/>
          </a:p>
          <a:p>
            <a:pPr indent="-306000" lvl="0" marL="306000" marR="0" rtl="0">
              <a:spcBef>
                <a:spcPts val="1040"/>
              </a:spcBef>
              <a:spcAft>
                <a:spcPts val="0"/>
              </a:spcAft>
              <a:buClr>
                <a:schemeClr val="accent4"/>
              </a:buClr>
              <a:buSzPts val="2024"/>
              <a:buFont typeface="Noto Sans Symbols"/>
              <a:buChar char="◼"/>
            </a:pPr>
            <a:r>
              <a:rPr lang="en-US" u="sng"/>
              <a:t>Economic</a:t>
            </a:r>
            <a:r>
              <a:rPr b="0" i="0" lang="en-US" sz="2200" u="sng" cap="none" strike="noStrike">
                <a:latin typeface="Corbel"/>
                <a:ea typeface="Corbel"/>
                <a:cs typeface="Corbel"/>
                <a:sym typeface="Corbel"/>
              </a:rPr>
              <a:t> Factors</a:t>
            </a:r>
            <a:r>
              <a:rPr b="0" i="0" lang="en-US" sz="2200" u="none" cap="none" strike="noStrike">
                <a:latin typeface="Corbel"/>
                <a:ea typeface="Corbel"/>
                <a:cs typeface="Corbel"/>
                <a:sym typeface="Corbel"/>
              </a:rPr>
              <a:t>:</a:t>
            </a:r>
            <a:r>
              <a:rPr b="0" i="0" lang="en-US" sz="2200" u="none" cap="none" strike="noStrike">
                <a:solidFill>
                  <a:schemeClr val="dk1"/>
                </a:solidFill>
                <a:latin typeface="Corbel"/>
                <a:ea typeface="Corbel"/>
                <a:cs typeface="Corbel"/>
                <a:sym typeface="Corbel"/>
              </a:rPr>
              <a:t> </a:t>
            </a:r>
            <a:r>
              <a:rPr lang="en-US">
                <a:solidFill>
                  <a:schemeClr val="dk1"/>
                </a:solidFill>
              </a:rPr>
              <a:t>Any influence on rate of adoption</a:t>
            </a:r>
            <a:r>
              <a:rPr b="0" i="0" lang="en-US" sz="2200" u="none" cap="none" strike="noStrike">
                <a:solidFill>
                  <a:schemeClr val="dk1"/>
                </a:solidFill>
                <a:latin typeface="Corbel"/>
                <a:ea typeface="Corbel"/>
                <a:cs typeface="Corbel"/>
                <a:sym typeface="Corbel"/>
              </a:rPr>
              <a:t>? </a:t>
            </a:r>
            <a:endParaRPr/>
          </a:p>
          <a:p>
            <a:pPr indent="-306000" lvl="1" marL="630000" marR="0" rtl="0">
              <a:spcBef>
                <a:spcPts val="960"/>
              </a:spcBef>
              <a:spcAft>
                <a:spcPts val="0"/>
              </a:spcAft>
              <a:buClr>
                <a:schemeClr val="dk1"/>
              </a:buClr>
              <a:buSzPts val="1656"/>
              <a:buFont typeface="Noto Sans Symbols"/>
              <a:buChar char="➢"/>
            </a:pPr>
            <a:r>
              <a:rPr b="0" i="0" lang="en-US" sz="1800" u="none" cap="none" strike="noStrike">
                <a:solidFill>
                  <a:schemeClr val="dk1"/>
                </a:solidFill>
                <a:latin typeface="Corbel"/>
                <a:ea typeface="Corbel"/>
                <a:cs typeface="Corbel"/>
                <a:sym typeface="Corbel"/>
              </a:rPr>
              <a:t>C</a:t>
            </a:r>
            <a:r>
              <a:rPr lang="en-US"/>
              <a:t>osts</a:t>
            </a:r>
            <a:r>
              <a:rPr b="0" i="0" lang="en-US" sz="1800" u="none" cap="none" strike="noStrike">
                <a:solidFill>
                  <a:schemeClr val="dk1"/>
                </a:solidFill>
                <a:latin typeface="Corbel"/>
                <a:ea typeface="Corbel"/>
                <a:cs typeface="Corbel"/>
                <a:sym typeface="Corbel"/>
              </a:rPr>
              <a:t> – ’true’ cost vs cost after</a:t>
            </a:r>
            <a:r>
              <a:rPr lang="en-US"/>
              <a:t> accounting for</a:t>
            </a:r>
            <a:r>
              <a:rPr b="0" i="0" lang="en-US" sz="1800" u="none" cap="none" strike="noStrike">
                <a:solidFill>
                  <a:schemeClr val="dk1"/>
                </a:solidFill>
                <a:latin typeface="Corbel"/>
                <a:ea typeface="Corbel"/>
                <a:cs typeface="Corbel"/>
                <a:sym typeface="Corbel"/>
              </a:rPr>
              <a:t> incentives</a:t>
            </a:r>
            <a:endParaRPr b="0" i="0" sz="1800" u="none" cap="none" strike="noStrike">
              <a:solidFill>
                <a:schemeClr val="dk1"/>
              </a:solidFill>
              <a:latin typeface="Corbel"/>
              <a:ea typeface="Corbel"/>
              <a:cs typeface="Corbel"/>
              <a:sym typeface="Corbel"/>
            </a:endParaRPr>
          </a:p>
          <a:p>
            <a:pPr indent="-306000" lvl="1" marL="630000" marR="0" rtl="0">
              <a:spcBef>
                <a:spcPts val="960"/>
              </a:spcBef>
              <a:spcAft>
                <a:spcPts val="0"/>
              </a:spcAft>
              <a:buClr>
                <a:schemeClr val="dk1"/>
              </a:buClr>
              <a:buSzPts val="1656"/>
              <a:buFont typeface="Noto Sans Symbols"/>
              <a:buChar char="➢"/>
            </a:pPr>
            <a:r>
              <a:rPr lang="en-US"/>
              <a:t>Financing Options</a:t>
            </a:r>
            <a:r>
              <a:rPr b="0" i="0" lang="en-US" sz="1800" u="none" cap="none" strike="noStrike">
                <a:solidFill>
                  <a:schemeClr val="dk1"/>
                </a:solidFill>
                <a:latin typeface="Corbel"/>
                <a:ea typeface="Corbel"/>
                <a:cs typeface="Corbel"/>
                <a:sym typeface="Corbel"/>
              </a:rPr>
              <a:t> </a:t>
            </a:r>
            <a:r>
              <a:rPr b="0" i="0" lang="en-US" sz="1800" u="none" cap="none" strike="noStrike">
                <a:solidFill>
                  <a:schemeClr val="dk1"/>
                </a:solidFill>
                <a:latin typeface="Corbel"/>
                <a:ea typeface="Corbel"/>
                <a:cs typeface="Corbel"/>
                <a:sym typeface="Corbel"/>
              </a:rPr>
              <a:t>– </a:t>
            </a:r>
            <a:r>
              <a:rPr b="0" i="0" lang="en-US" sz="1800" u="none" cap="none" strike="noStrike">
                <a:solidFill>
                  <a:schemeClr val="dk1"/>
                </a:solidFill>
                <a:latin typeface="Corbel"/>
                <a:ea typeface="Corbel"/>
                <a:cs typeface="Corbel"/>
                <a:sym typeface="Corbel"/>
              </a:rPr>
              <a:t>purchase type</a:t>
            </a:r>
            <a:endParaRPr/>
          </a:p>
          <a:p>
            <a:pPr indent="-306000" lvl="1" marL="630000" marR="0" rtl="0">
              <a:spcBef>
                <a:spcPts val="960"/>
              </a:spcBef>
              <a:spcAft>
                <a:spcPts val="0"/>
              </a:spcAft>
              <a:buClr>
                <a:schemeClr val="dk1"/>
              </a:buClr>
              <a:buSzPts val="1656"/>
              <a:buFont typeface="Noto Sans Symbols"/>
              <a:buChar char="➢"/>
            </a:pPr>
            <a:r>
              <a:rPr lang="en-US"/>
              <a:t>Socio-Economic –</a:t>
            </a:r>
            <a:r>
              <a:rPr b="0" i="0" lang="en-US" sz="1800" u="none" cap="none" strike="noStrike">
                <a:solidFill>
                  <a:schemeClr val="dk1"/>
                </a:solidFill>
                <a:latin typeface="Corbel"/>
                <a:ea typeface="Corbel"/>
                <a:cs typeface="Corbel"/>
                <a:sym typeface="Corbel"/>
              </a:rPr>
              <a:t> related to mean income levels</a:t>
            </a:r>
            <a:r>
              <a:rPr b="0" i="0" lang="en-US" sz="1800" u="none" cap="none" strike="noStrike">
                <a:solidFill>
                  <a:schemeClr val="dk1"/>
                </a:solidFill>
                <a:latin typeface="Corbel"/>
                <a:ea typeface="Corbel"/>
                <a:cs typeface="Corbel"/>
                <a:sym typeface="Corbel"/>
              </a:rPr>
              <a:t> per zip code</a:t>
            </a:r>
            <a:endParaRPr b="0" i="0" sz="1800" u="none" cap="none" strike="noStrike">
              <a:solidFill>
                <a:schemeClr val="dk1"/>
              </a:solidFill>
              <a:latin typeface="Corbel"/>
              <a:ea typeface="Corbel"/>
              <a:cs typeface="Corbel"/>
              <a:sym typeface="Corbel"/>
            </a:endParaRPr>
          </a:p>
        </p:txBody>
      </p:sp>
      <p:sp>
        <p:nvSpPr>
          <p:cNvPr id="249" name="Shape 249"/>
          <p:cNvSpPr txBox="1"/>
          <p:nvPr>
            <p:ph idx="3" type="body"/>
          </p:nvPr>
        </p:nvSpPr>
        <p:spPr>
          <a:xfrm>
            <a:off x="7772850" y="1491000"/>
            <a:ext cx="3073200" cy="4908300"/>
          </a:xfrm>
          <a:prstGeom prst="rect">
            <a:avLst/>
          </a:prstGeom>
          <a:noFill/>
          <a:ln>
            <a:noFill/>
          </a:ln>
        </p:spPr>
        <p:txBody>
          <a:bodyPr anchorCtr="0" anchor="t" bIns="45700" lIns="91425" spcFirstLastPara="1" rIns="91425" wrap="square" tIns="45700">
            <a:noAutofit/>
          </a:bodyPr>
          <a:lstStyle/>
          <a:p>
            <a:pPr indent="0" lvl="0" marL="0" rtl="0" algn="ctr">
              <a:spcBef>
                <a:spcPts val="1040"/>
              </a:spcBef>
              <a:spcAft>
                <a:spcPts val="0"/>
              </a:spcAft>
              <a:buNone/>
            </a:pPr>
            <a:r>
              <a:rPr lang="en-US" sz="1800"/>
              <a:t>Power Purchase Agreement </a:t>
            </a:r>
            <a:endParaRPr sz="1800"/>
          </a:p>
          <a:p>
            <a:pPr indent="0" lvl="0" marL="0" rtl="0" algn="ctr">
              <a:spcBef>
                <a:spcPts val="1040"/>
              </a:spcBef>
              <a:spcAft>
                <a:spcPts val="0"/>
              </a:spcAft>
              <a:buNone/>
            </a:pPr>
            <a:r>
              <a:rPr lang="en-US" sz="1800">
                <a:solidFill>
                  <a:srgbClr val="666666"/>
                </a:solidFill>
              </a:rPr>
              <a:t>+</a:t>
            </a:r>
            <a:r>
              <a:rPr lang="en-US" sz="1400">
                <a:solidFill>
                  <a:srgbClr val="666666"/>
                </a:solidFill>
              </a:rPr>
              <a:t>No ownership, no maintenance   </a:t>
            </a:r>
            <a:endParaRPr sz="1400">
              <a:solidFill>
                <a:srgbClr val="666666"/>
              </a:solidFill>
            </a:endParaRPr>
          </a:p>
          <a:p>
            <a:pPr indent="0" lvl="0" marL="0" rtl="0" algn="ctr">
              <a:spcBef>
                <a:spcPts val="1040"/>
              </a:spcBef>
              <a:spcAft>
                <a:spcPts val="0"/>
              </a:spcAft>
              <a:buNone/>
            </a:pPr>
            <a:r>
              <a:rPr lang="en-US" sz="1400">
                <a:solidFill>
                  <a:srgbClr val="666666"/>
                </a:solidFill>
              </a:rPr>
              <a:t>- More expensive solar power</a:t>
            </a:r>
            <a:endParaRPr sz="1400">
              <a:solidFill>
                <a:srgbClr val="666666"/>
              </a:solidFill>
            </a:endParaRPr>
          </a:p>
          <a:p>
            <a:pPr indent="0" lvl="0" marL="0" marR="0" rtl="0" algn="ctr">
              <a:spcBef>
                <a:spcPts val="1040"/>
              </a:spcBef>
              <a:spcAft>
                <a:spcPts val="0"/>
              </a:spcAft>
              <a:buNone/>
            </a:pPr>
            <a:r>
              <a:rPr b="0" i="0" lang="en-US" sz="1800" u="none" cap="none" strike="noStrike">
                <a:solidFill>
                  <a:schemeClr val="accent4"/>
                </a:solidFill>
                <a:latin typeface="Corbel"/>
                <a:ea typeface="Corbel"/>
                <a:cs typeface="Corbel"/>
                <a:sym typeface="Corbel"/>
              </a:rPr>
              <a:t>Lease</a:t>
            </a:r>
            <a:endParaRPr sz="1800"/>
          </a:p>
          <a:p>
            <a:pPr indent="0" lvl="0" marL="0" marR="0" rtl="0" algn="ctr">
              <a:spcBef>
                <a:spcPts val="1040"/>
              </a:spcBef>
              <a:spcAft>
                <a:spcPts val="0"/>
              </a:spcAft>
              <a:buNone/>
            </a:pPr>
            <a:r>
              <a:rPr lang="en-US" sz="1400">
                <a:solidFill>
                  <a:srgbClr val="666666"/>
                </a:solidFill>
              </a:rPr>
              <a:t>+ No maintenance, not an asset             </a:t>
            </a:r>
            <a:endParaRPr sz="1400">
              <a:solidFill>
                <a:srgbClr val="666666"/>
              </a:solidFill>
            </a:endParaRPr>
          </a:p>
          <a:p>
            <a:pPr indent="0" lvl="0" marL="0" marR="0" rtl="0" algn="ctr">
              <a:spcBef>
                <a:spcPts val="1040"/>
              </a:spcBef>
              <a:spcAft>
                <a:spcPts val="0"/>
              </a:spcAft>
              <a:buNone/>
            </a:pPr>
            <a:r>
              <a:rPr lang="en-US" sz="1400">
                <a:solidFill>
                  <a:srgbClr val="666666"/>
                </a:solidFill>
              </a:rPr>
              <a:t>-Rent 75% of system’s  ‘life’   </a:t>
            </a:r>
            <a:endParaRPr sz="1400">
              <a:solidFill>
                <a:srgbClr val="666666"/>
              </a:solidFill>
            </a:endParaRPr>
          </a:p>
          <a:p>
            <a:pPr indent="0" lvl="0" marL="0" marR="0" rtl="0" algn="ctr">
              <a:spcBef>
                <a:spcPts val="1040"/>
              </a:spcBef>
              <a:spcAft>
                <a:spcPts val="0"/>
              </a:spcAft>
              <a:buNone/>
            </a:pPr>
            <a:r>
              <a:rPr i="1" lang="en-US" sz="1400">
                <a:solidFill>
                  <a:srgbClr val="666666"/>
                </a:solidFill>
              </a:rPr>
              <a:t>--OR--</a:t>
            </a:r>
            <a:endParaRPr i="1" sz="1400">
              <a:solidFill>
                <a:srgbClr val="666666"/>
              </a:solidFill>
            </a:endParaRPr>
          </a:p>
          <a:p>
            <a:pPr indent="0" lvl="0" marL="0" marR="0" rtl="0" algn="ctr">
              <a:spcBef>
                <a:spcPts val="1040"/>
              </a:spcBef>
              <a:spcAft>
                <a:spcPts val="0"/>
              </a:spcAft>
              <a:buNone/>
            </a:pPr>
            <a:r>
              <a:rPr lang="en-US" sz="1400">
                <a:solidFill>
                  <a:srgbClr val="666666"/>
                </a:solidFill>
              </a:rPr>
              <a:t>+ Loan to buy</a:t>
            </a:r>
            <a:endParaRPr sz="1400">
              <a:solidFill>
                <a:srgbClr val="666666"/>
              </a:solidFill>
            </a:endParaRPr>
          </a:p>
          <a:p>
            <a:pPr indent="0" lvl="0" marL="0" marR="0" rtl="0" algn="ctr">
              <a:spcBef>
                <a:spcPts val="1040"/>
              </a:spcBef>
              <a:spcAft>
                <a:spcPts val="0"/>
              </a:spcAft>
              <a:buNone/>
            </a:pPr>
            <a:r>
              <a:rPr lang="en-US" sz="1400">
                <a:solidFill>
                  <a:srgbClr val="666666"/>
                </a:solidFill>
              </a:rPr>
              <a:t>- Treated as asset</a:t>
            </a:r>
            <a:endParaRPr sz="1400">
              <a:solidFill>
                <a:srgbClr val="666666"/>
              </a:solidFill>
            </a:endParaRPr>
          </a:p>
          <a:p>
            <a:pPr indent="0" lvl="0" marL="0" rtl="0" algn="ctr">
              <a:spcBef>
                <a:spcPts val="1040"/>
              </a:spcBef>
              <a:spcAft>
                <a:spcPts val="0"/>
              </a:spcAft>
              <a:buNone/>
            </a:pPr>
            <a:r>
              <a:rPr lang="en-US" sz="1800"/>
              <a:t>Purchase</a:t>
            </a:r>
            <a:endParaRPr sz="1800"/>
          </a:p>
          <a:p>
            <a:pPr indent="0" lvl="0" marL="0" rtl="0" algn="ctr">
              <a:spcBef>
                <a:spcPts val="1000"/>
              </a:spcBef>
              <a:spcAft>
                <a:spcPts val="0"/>
              </a:spcAft>
              <a:buNone/>
            </a:pPr>
            <a:r>
              <a:rPr lang="en-US" sz="1400">
                <a:solidFill>
                  <a:srgbClr val="666666"/>
                </a:solidFill>
              </a:rPr>
              <a:t>- Maintain equipment as an  asset   </a:t>
            </a:r>
            <a:endParaRPr sz="1400">
              <a:solidFill>
                <a:srgbClr val="666666"/>
              </a:solidFill>
            </a:endParaRPr>
          </a:p>
          <a:p>
            <a:pPr indent="0" lvl="0" marL="0" rtl="0" algn="ctr">
              <a:spcBef>
                <a:spcPts val="0"/>
              </a:spcBef>
              <a:spcAft>
                <a:spcPts val="0"/>
              </a:spcAft>
              <a:buNone/>
            </a:pPr>
            <a:r>
              <a:rPr lang="en-US" sz="1400">
                <a:solidFill>
                  <a:srgbClr val="666666"/>
                </a:solidFill>
              </a:rPr>
              <a:t>    </a:t>
            </a:r>
            <a:endParaRPr sz="1400">
              <a:solidFill>
                <a:srgbClr val="666666"/>
              </a:solidFill>
            </a:endParaRPr>
          </a:p>
          <a:p>
            <a:pPr indent="0" lvl="0" marL="0" rtl="0" algn="ctr">
              <a:spcBef>
                <a:spcPts val="0"/>
              </a:spcBef>
              <a:spcAft>
                <a:spcPts val="0"/>
              </a:spcAft>
              <a:buNone/>
            </a:pPr>
            <a:r>
              <a:rPr lang="en-US" sz="1400">
                <a:solidFill>
                  <a:srgbClr val="666666"/>
                </a:solidFill>
              </a:rPr>
              <a:t>+ Own kWh generated and resale</a:t>
            </a:r>
            <a:endParaRPr sz="1400">
              <a:solidFill>
                <a:srgbClr val="666666"/>
              </a:solidFill>
            </a:endParaRPr>
          </a:p>
          <a:p>
            <a:pPr indent="0" lvl="0" marL="457200" marR="0" rtl="0" algn="ctr">
              <a:spcBef>
                <a:spcPts val="1040"/>
              </a:spcBef>
              <a:spcAft>
                <a:spcPts val="0"/>
              </a:spcAft>
              <a:buNone/>
            </a:pPr>
            <a:r>
              <a:t/>
            </a:r>
            <a:endParaRPr/>
          </a:p>
          <a:p>
            <a:pPr indent="0" lvl="0" marL="0" marR="0" rtl="0" algn="l">
              <a:spcBef>
                <a:spcPts val="1040"/>
              </a:spcBef>
              <a:spcAft>
                <a:spcPts val="0"/>
              </a:spcAft>
              <a:buClr>
                <a:schemeClr val="accent4"/>
              </a:buClr>
              <a:buSzPts val="2024"/>
              <a:buFont typeface="Noto Sans Symbols"/>
              <a:buNone/>
            </a:pPr>
            <a:r>
              <a:t/>
            </a:r>
            <a:endParaRPr b="0" i="0" sz="2200" u="none" cap="none" strike="noStrike">
              <a:solidFill>
                <a:schemeClr val="accent4"/>
              </a:solidFill>
              <a:latin typeface="Corbel"/>
              <a:ea typeface="Corbel"/>
              <a:cs typeface="Corbel"/>
              <a:sym typeface="Corbel"/>
            </a:endParaRPr>
          </a:p>
        </p:txBody>
      </p:sp>
      <p:sp>
        <p:nvSpPr>
          <p:cNvPr id="250" name="Shape 250"/>
          <p:cNvSpPr txBox="1"/>
          <p:nvPr/>
        </p:nvSpPr>
        <p:spPr>
          <a:xfrm>
            <a:off x="7973007" y="815225"/>
            <a:ext cx="3264900" cy="431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SzPts val="2800"/>
              <a:buFont typeface="Corbel"/>
              <a:buNone/>
            </a:pPr>
            <a:r>
              <a:rPr b="1" lang="en-US" sz="2800">
                <a:solidFill>
                  <a:schemeClr val="accent1"/>
                </a:solidFill>
                <a:latin typeface="Corbel"/>
                <a:ea typeface="Corbel"/>
                <a:cs typeface="Corbel"/>
                <a:sym typeface="Corbel"/>
              </a:rPr>
              <a:t>PURCHASE TYPES</a:t>
            </a:r>
            <a:endParaRPr b="1" i="0" sz="2800" u="none" cap="none" strike="noStrike">
              <a:solidFill>
                <a:schemeClr val="accent1"/>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Shape 256"/>
          <p:cNvPicPr preferRelativeResize="0"/>
          <p:nvPr/>
        </p:nvPicPr>
        <p:blipFill>
          <a:blip r:embed="rId4">
            <a:alphaModFix/>
          </a:blip>
          <a:stretch>
            <a:fillRect/>
          </a:stretch>
        </p:blipFill>
        <p:spPr>
          <a:xfrm>
            <a:off x="0" y="934042"/>
            <a:ext cx="12039600" cy="6112683"/>
          </a:xfrm>
          <a:prstGeom prst="rect">
            <a:avLst/>
          </a:prstGeom>
          <a:noFill/>
          <a:ln>
            <a:noFill/>
          </a:ln>
        </p:spPr>
      </p:pic>
      <p:sp>
        <p:nvSpPr>
          <p:cNvPr id="257" name="Shape 257"/>
          <p:cNvSpPr txBox="1"/>
          <p:nvPr>
            <p:ph idx="1" type="body"/>
          </p:nvPr>
        </p:nvSpPr>
        <p:spPr>
          <a:xfrm>
            <a:off x="601182" y="164522"/>
            <a:ext cx="9389700" cy="253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4"/>
              </a:buClr>
              <a:buSzPts val="1012"/>
              <a:buFont typeface="Noto Sans Symbols"/>
              <a:buNone/>
            </a:pPr>
            <a:r>
              <a:t/>
            </a:r>
            <a:endParaRPr b="0" i="0" sz="1100" u="none" cap="none" strike="noStrike">
              <a:solidFill>
                <a:schemeClr val="accent5"/>
              </a:solidFill>
              <a:latin typeface="Arial"/>
              <a:ea typeface="Arial"/>
              <a:cs typeface="Arial"/>
              <a:sym typeface="Arial"/>
            </a:endParaRPr>
          </a:p>
        </p:txBody>
      </p:sp>
      <p:sp>
        <p:nvSpPr>
          <p:cNvPr id="258" name="Shape 258"/>
          <p:cNvSpPr txBox="1"/>
          <p:nvPr/>
        </p:nvSpPr>
        <p:spPr>
          <a:xfrm>
            <a:off x="843775" y="678175"/>
            <a:ext cx="3536700" cy="651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SzPts val="2800"/>
              <a:buFont typeface="Corbel"/>
              <a:buNone/>
            </a:pPr>
            <a:r>
              <a:rPr b="1" lang="en-US" sz="2800">
                <a:solidFill>
                  <a:schemeClr val="accent1"/>
                </a:solidFill>
                <a:latin typeface="Corbel"/>
                <a:ea typeface="Corbel"/>
                <a:cs typeface="Corbel"/>
                <a:sym typeface="Corbel"/>
              </a:rPr>
              <a:t>DATA &amp; </a:t>
            </a:r>
            <a:r>
              <a:rPr b="1" i="0" lang="en-US" sz="2800" u="none" cap="none" strike="noStrike">
                <a:solidFill>
                  <a:schemeClr val="accent1"/>
                </a:solidFill>
                <a:latin typeface="Corbel"/>
                <a:ea typeface="Corbel"/>
                <a:cs typeface="Corbel"/>
                <a:sym typeface="Corbel"/>
              </a:rPr>
              <a:t>METHODS</a:t>
            </a:r>
            <a:endParaRPr b="1" i="0" sz="2800" u="none" cap="none" strike="noStrike">
              <a:solidFill>
                <a:schemeClr val="accent1"/>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581192" y="705124"/>
            <a:ext cx="11029500" cy="651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2800"/>
              <a:buFont typeface="Corbel"/>
              <a:buNone/>
            </a:pPr>
            <a:r>
              <a:rPr lang="en-US" sz="2400"/>
              <a:t>DISPARITY IN INSTALLATION AND ENERGY PRODUCTION BETWEEN SECTORS</a:t>
            </a:r>
            <a:endParaRPr b="1" i="0" sz="2400" u="none" cap="none" strike="noStrike">
              <a:solidFill>
                <a:schemeClr val="accent1"/>
              </a:solidFill>
              <a:latin typeface="Corbel"/>
              <a:ea typeface="Corbel"/>
              <a:cs typeface="Corbel"/>
              <a:sym typeface="Corbel"/>
            </a:endParaRPr>
          </a:p>
        </p:txBody>
      </p:sp>
      <p:sp>
        <p:nvSpPr>
          <p:cNvPr id="265" name="Shape 265"/>
          <p:cNvSpPr txBox="1"/>
          <p:nvPr/>
        </p:nvSpPr>
        <p:spPr>
          <a:xfrm>
            <a:off x="8055948" y="1604020"/>
            <a:ext cx="3395357" cy="2220212"/>
          </a:xfrm>
          <a:prstGeom prst="rect">
            <a:avLst/>
          </a:prstGeom>
          <a:noFill/>
          <a:ln>
            <a:noFill/>
          </a:ln>
        </p:spPr>
        <p:txBody>
          <a:bodyPr anchorCtr="0" anchor="t" bIns="45700" lIns="91425" spcFirstLastPara="1" rIns="91425" wrap="square" tIns="45700">
            <a:noAutofit/>
          </a:bodyPr>
          <a:lstStyle/>
          <a:p>
            <a:pPr indent="-306000" lvl="0" marL="306000" marR="0" rtl="0" algn="l">
              <a:spcBef>
                <a:spcPts val="0"/>
              </a:spcBef>
              <a:spcAft>
                <a:spcPts val="0"/>
              </a:spcAft>
              <a:buClr>
                <a:schemeClr val="accent4"/>
              </a:buClr>
              <a:buSzPts val="2208"/>
              <a:buFont typeface="Noto Sans Symbols"/>
              <a:buChar char="◼"/>
            </a:pPr>
            <a:r>
              <a:rPr lang="en-US" sz="2400">
                <a:solidFill>
                  <a:schemeClr val="accent4"/>
                </a:solidFill>
                <a:latin typeface="Corbel"/>
                <a:ea typeface="Corbel"/>
                <a:cs typeface="Corbel"/>
                <a:sym typeface="Corbel"/>
              </a:rPr>
              <a:t>The </a:t>
            </a:r>
            <a:r>
              <a:rPr lang="en-US" sz="2400" u="sng">
                <a:solidFill>
                  <a:schemeClr val="accent4"/>
                </a:solidFill>
                <a:latin typeface="Corbel"/>
                <a:ea typeface="Corbel"/>
                <a:cs typeface="Corbel"/>
                <a:sym typeface="Corbel"/>
              </a:rPr>
              <a:t>number</a:t>
            </a:r>
            <a:r>
              <a:rPr lang="en-US" sz="2400">
                <a:solidFill>
                  <a:schemeClr val="accent4"/>
                </a:solidFill>
                <a:latin typeface="Corbel"/>
                <a:ea typeface="Corbel"/>
                <a:cs typeface="Corbel"/>
                <a:sym typeface="Corbel"/>
              </a:rPr>
              <a:t> of installations were several folds larger in residential sector than commercial</a:t>
            </a:r>
            <a:endParaRPr/>
          </a:p>
        </p:txBody>
      </p:sp>
      <p:sp>
        <p:nvSpPr>
          <p:cNvPr id="266" name="Shape 266"/>
          <p:cNvSpPr txBox="1"/>
          <p:nvPr/>
        </p:nvSpPr>
        <p:spPr>
          <a:xfrm>
            <a:off x="8372200" y="4017707"/>
            <a:ext cx="3509866" cy="726355"/>
          </a:xfrm>
          <a:prstGeom prst="rect">
            <a:avLst/>
          </a:prstGeom>
          <a:noFill/>
          <a:ln>
            <a:noFill/>
          </a:ln>
        </p:spPr>
        <p:txBody>
          <a:bodyPr anchorCtr="0" anchor="t" bIns="45700" lIns="91425" spcFirstLastPara="1" rIns="91425" wrap="square" tIns="45700">
            <a:noAutofit/>
          </a:bodyPr>
          <a:lstStyle/>
          <a:p>
            <a:pPr indent="-177476" lvl="0" marL="306000" marR="0" rtl="0" algn="l">
              <a:spcBef>
                <a:spcPts val="0"/>
              </a:spcBef>
              <a:spcAft>
                <a:spcPts val="0"/>
              </a:spcAft>
              <a:buClr>
                <a:schemeClr val="accent4"/>
              </a:buClr>
              <a:buSzPts val="2024"/>
              <a:buFont typeface="Noto Sans Symbols"/>
              <a:buNone/>
            </a:pPr>
            <a:r>
              <a:t/>
            </a:r>
            <a:endParaRPr b="0" i="0" sz="2200" u="none" cap="none" strike="noStrike">
              <a:solidFill>
                <a:schemeClr val="accent4"/>
              </a:solidFill>
              <a:latin typeface="Corbel"/>
              <a:ea typeface="Corbel"/>
              <a:cs typeface="Corbel"/>
              <a:sym typeface="Corbel"/>
            </a:endParaRPr>
          </a:p>
        </p:txBody>
      </p:sp>
      <p:sp>
        <p:nvSpPr>
          <p:cNvPr id="267" name="Shape 267"/>
          <p:cNvSpPr txBox="1"/>
          <p:nvPr/>
        </p:nvSpPr>
        <p:spPr>
          <a:xfrm>
            <a:off x="7896447" y="4404658"/>
            <a:ext cx="3714300" cy="2220300"/>
          </a:xfrm>
          <a:prstGeom prst="rect">
            <a:avLst/>
          </a:prstGeom>
          <a:noFill/>
          <a:ln>
            <a:noFill/>
          </a:ln>
        </p:spPr>
        <p:txBody>
          <a:bodyPr anchorCtr="0" anchor="t" bIns="45700" lIns="91425" spcFirstLastPara="1" rIns="91425" wrap="square" tIns="45700">
            <a:noAutofit/>
          </a:bodyPr>
          <a:lstStyle/>
          <a:p>
            <a:pPr indent="-329876" lvl="0" marL="306000" marR="0" rtl="0" algn="l">
              <a:lnSpc>
                <a:spcPct val="100000"/>
              </a:lnSpc>
              <a:spcBef>
                <a:spcPts val="0"/>
              </a:spcBef>
              <a:spcAft>
                <a:spcPts val="0"/>
              </a:spcAft>
              <a:buClr>
                <a:schemeClr val="accent4"/>
              </a:buClr>
              <a:buSzPts val="2400"/>
              <a:buFont typeface="Noto Sans Symbols"/>
              <a:buChar char="◼"/>
            </a:pPr>
            <a:r>
              <a:rPr lang="en-US" sz="2400">
                <a:solidFill>
                  <a:schemeClr val="accent4"/>
                </a:solidFill>
                <a:latin typeface="Corbel"/>
                <a:ea typeface="Corbel"/>
                <a:cs typeface="Corbel"/>
                <a:sym typeface="Corbel"/>
              </a:rPr>
              <a:t>The </a:t>
            </a:r>
            <a:r>
              <a:rPr lang="en-US" sz="2400" u="sng">
                <a:solidFill>
                  <a:schemeClr val="accent4"/>
                </a:solidFill>
                <a:latin typeface="Corbel"/>
                <a:ea typeface="Corbel"/>
                <a:cs typeface="Corbel"/>
                <a:sym typeface="Corbel"/>
              </a:rPr>
              <a:t>energy output</a:t>
            </a:r>
            <a:r>
              <a:rPr lang="en-US" sz="2400">
                <a:solidFill>
                  <a:schemeClr val="accent4"/>
                </a:solidFill>
                <a:latin typeface="Corbel"/>
                <a:ea typeface="Corbel"/>
                <a:cs typeface="Corbel"/>
                <a:sym typeface="Corbel"/>
              </a:rPr>
              <a:t> from fewer commercial sites were equal or larger than all residential installations together. </a:t>
            </a:r>
            <a:endParaRPr sz="2400"/>
          </a:p>
        </p:txBody>
      </p:sp>
      <p:pic>
        <p:nvPicPr>
          <p:cNvPr id="268" name="Shape 268"/>
          <p:cNvPicPr preferRelativeResize="0"/>
          <p:nvPr/>
        </p:nvPicPr>
        <p:blipFill>
          <a:blip r:embed="rId3">
            <a:alphaModFix/>
          </a:blip>
          <a:stretch>
            <a:fillRect/>
          </a:stretch>
        </p:blipFill>
        <p:spPr>
          <a:xfrm>
            <a:off x="581200" y="1404438"/>
            <a:ext cx="7191375" cy="2619375"/>
          </a:xfrm>
          <a:prstGeom prst="rect">
            <a:avLst/>
          </a:prstGeom>
          <a:noFill/>
          <a:ln>
            <a:noFill/>
          </a:ln>
        </p:spPr>
      </p:pic>
      <p:pic>
        <p:nvPicPr>
          <p:cNvPr id="269" name="Shape 269"/>
          <p:cNvPicPr preferRelativeResize="0"/>
          <p:nvPr/>
        </p:nvPicPr>
        <p:blipFill>
          <a:blip r:embed="rId4">
            <a:alphaModFix/>
          </a:blip>
          <a:stretch>
            <a:fillRect/>
          </a:stretch>
        </p:blipFill>
        <p:spPr>
          <a:xfrm>
            <a:off x="666925" y="4017700"/>
            <a:ext cx="7105650" cy="2619375"/>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581192" y="834091"/>
            <a:ext cx="11029616" cy="651236"/>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accent1"/>
              </a:buClr>
              <a:buSzPts val="2520"/>
              <a:buFont typeface="Corbel"/>
              <a:buNone/>
            </a:pPr>
            <a:r>
              <a:rPr b="1" i="0" lang="en-US" sz="2400" u="none" cap="none" strike="noStrike">
                <a:solidFill>
                  <a:schemeClr val="accent1"/>
                </a:solidFill>
                <a:latin typeface="Corbel"/>
                <a:ea typeface="Corbel"/>
                <a:cs typeface="Corbel"/>
                <a:sym typeface="Corbel"/>
              </a:rPr>
              <a:t>MOST PEOPLE </a:t>
            </a:r>
            <a:r>
              <a:rPr lang="en-US" sz="2400"/>
              <a:t>PREFER TO LEASE EQUIPMENT OR BUY THE SOLAR POWER RATHER THAN PURCHASE</a:t>
            </a:r>
            <a:endParaRPr b="1" i="0" sz="2400" u="none" cap="none" strike="noStrike">
              <a:solidFill>
                <a:schemeClr val="accent1"/>
              </a:solidFill>
              <a:latin typeface="Corbel"/>
              <a:ea typeface="Corbel"/>
              <a:cs typeface="Corbel"/>
              <a:sym typeface="Corbel"/>
            </a:endParaRPr>
          </a:p>
        </p:txBody>
      </p:sp>
      <p:sp>
        <p:nvSpPr>
          <p:cNvPr id="276" name="Shape 276"/>
          <p:cNvSpPr txBox="1"/>
          <p:nvPr/>
        </p:nvSpPr>
        <p:spPr>
          <a:xfrm>
            <a:off x="300350" y="2734100"/>
            <a:ext cx="3208500" cy="2355300"/>
          </a:xfrm>
          <a:prstGeom prst="rect">
            <a:avLst/>
          </a:prstGeom>
          <a:noFill/>
          <a:ln>
            <a:noFill/>
          </a:ln>
        </p:spPr>
        <p:txBody>
          <a:bodyPr anchorCtr="0" anchor="t" bIns="45700" lIns="91425" spcFirstLastPara="1" rIns="91425" wrap="square" tIns="45700">
            <a:noAutofit/>
          </a:bodyPr>
          <a:lstStyle/>
          <a:p>
            <a:pPr indent="-306000" lvl="0" marL="306000" marR="0" rtl="0" algn="l">
              <a:spcBef>
                <a:spcPts val="0"/>
              </a:spcBef>
              <a:spcAft>
                <a:spcPts val="0"/>
              </a:spcAft>
              <a:buClr>
                <a:schemeClr val="accent4"/>
              </a:buClr>
              <a:buSzPts val="2208"/>
              <a:buFont typeface="Noto Sans Symbols"/>
              <a:buChar char="◼"/>
            </a:pPr>
            <a:r>
              <a:rPr lang="en-US" sz="2400">
                <a:solidFill>
                  <a:schemeClr val="accent4"/>
                </a:solidFill>
                <a:latin typeface="Corbel"/>
                <a:ea typeface="Corbel"/>
                <a:cs typeface="Corbel"/>
                <a:sym typeface="Corbel"/>
              </a:rPr>
              <a:t>Financing programs for solar installations make up a larger proportion compared to </a:t>
            </a:r>
            <a:r>
              <a:rPr lang="en-US" sz="2400">
                <a:solidFill>
                  <a:schemeClr val="accent4"/>
                </a:solidFill>
                <a:latin typeface="Corbel"/>
                <a:ea typeface="Corbel"/>
                <a:cs typeface="Corbel"/>
                <a:sym typeface="Corbel"/>
              </a:rPr>
              <a:t>purchasing</a:t>
            </a:r>
            <a:r>
              <a:rPr lang="en-US" sz="2400">
                <a:solidFill>
                  <a:schemeClr val="accent4"/>
                </a:solidFill>
                <a:latin typeface="Corbel"/>
                <a:ea typeface="Corbel"/>
                <a:cs typeface="Corbel"/>
                <a:sym typeface="Corbel"/>
              </a:rPr>
              <a:t> solar panels.</a:t>
            </a:r>
            <a:endParaRPr/>
          </a:p>
        </p:txBody>
      </p:sp>
      <p:pic>
        <p:nvPicPr>
          <p:cNvPr id="277" name="Shape 277"/>
          <p:cNvPicPr preferRelativeResize="0"/>
          <p:nvPr/>
        </p:nvPicPr>
        <p:blipFill>
          <a:blip r:embed="rId3">
            <a:alphaModFix/>
          </a:blip>
          <a:stretch>
            <a:fillRect/>
          </a:stretch>
        </p:blipFill>
        <p:spPr>
          <a:xfrm>
            <a:off x="3628850" y="1622000"/>
            <a:ext cx="7981950" cy="4695825"/>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blip>
          <a:stretch>
            <a:fillRect/>
          </a:stretch>
        </p:blipFill>
        <p:spPr>
          <a:xfrm>
            <a:off x="-125675" y="1421250"/>
            <a:ext cx="9774199" cy="5044751"/>
          </a:xfrm>
          <a:prstGeom prst="rect">
            <a:avLst/>
          </a:prstGeom>
          <a:noFill/>
          <a:ln>
            <a:noFill/>
          </a:ln>
        </p:spPr>
      </p:pic>
      <p:sp>
        <p:nvSpPr>
          <p:cNvPr id="284" name="Shape 284"/>
          <p:cNvSpPr txBox="1"/>
          <p:nvPr>
            <p:ph type="title"/>
          </p:nvPr>
        </p:nvSpPr>
        <p:spPr>
          <a:xfrm>
            <a:off x="581200" y="705124"/>
            <a:ext cx="11029500" cy="6234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accent1"/>
              </a:buClr>
              <a:buSzPts val="2800"/>
              <a:buFont typeface="Corbel"/>
              <a:buNone/>
            </a:pPr>
            <a:r>
              <a:rPr lang="en-US"/>
              <a:t>INCOME BIN VS PROJECT COUNT HAS A POISSON DISTRIBUTION </a:t>
            </a:r>
            <a:endParaRPr/>
          </a:p>
        </p:txBody>
      </p:sp>
      <p:sp>
        <p:nvSpPr>
          <p:cNvPr id="285" name="Shape 285"/>
          <p:cNvSpPr txBox="1"/>
          <p:nvPr/>
        </p:nvSpPr>
        <p:spPr>
          <a:xfrm>
            <a:off x="9532975" y="1328525"/>
            <a:ext cx="2564700" cy="254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800">
                <a:solidFill>
                  <a:schemeClr val="accent1"/>
                </a:solidFill>
                <a:latin typeface="Corbel"/>
                <a:ea typeface="Corbel"/>
                <a:cs typeface="Corbel"/>
                <a:sym typeface="Corbel"/>
              </a:rPr>
              <a:t> </a:t>
            </a:r>
            <a:endParaRPr b="1" sz="2800">
              <a:solidFill>
                <a:schemeClr val="accent1"/>
              </a:solidFill>
              <a:latin typeface="Corbel"/>
              <a:ea typeface="Corbel"/>
              <a:cs typeface="Corbel"/>
              <a:sym typeface="Corbel"/>
            </a:endParaRPr>
          </a:p>
          <a:p>
            <a:pPr indent="-317176" lvl="0" marL="306000" marR="0" rtl="0" algn="l">
              <a:lnSpc>
                <a:spcPct val="100000"/>
              </a:lnSpc>
              <a:spcBef>
                <a:spcPts val="0"/>
              </a:spcBef>
              <a:spcAft>
                <a:spcPts val="0"/>
              </a:spcAft>
              <a:buClr>
                <a:schemeClr val="accent4"/>
              </a:buClr>
              <a:buSzPts val="2200"/>
              <a:buFont typeface="Corbel"/>
              <a:buChar char="◼"/>
            </a:pPr>
            <a:r>
              <a:rPr lang="en-US" sz="2200">
                <a:solidFill>
                  <a:schemeClr val="accent4"/>
                </a:solidFill>
                <a:latin typeface="Corbel"/>
                <a:ea typeface="Corbel"/>
                <a:cs typeface="Corbel"/>
                <a:sym typeface="Corbel"/>
              </a:rPr>
              <a:t>Majority of installations are within the $40,000 to $80,000 income bin</a:t>
            </a:r>
            <a:endParaRPr sz="2200">
              <a:solidFill>
                <a:schemeClr val="accent4"/>
              </a:solidFill>
              <a:latin typeface="Corbel"/>
              <a:ea typeface="Corbel"/>
              <a:cs typeface="Corbel"/>
              <a:sym typeface="Corbel"/>
            </a:endParaRPr>
          </a:p>
          <a:p>
            <a:pPr indent="0" lvl="0" marL="0" marR="0" rtl="0" algn="l">
              <a:lnSpc>
                <a:spcPct val="100000"/>
              </a:lnSpc>
              <a:spcBef>
                <a:spcPts val="0"/>
              </a:spcBef>
              <a:spcAft>
                <a:spcPts val="0"/>
              </a:spcAft>
              <a:buNone/>
            </a:pPr>
            <a:r>
              <a:t/>
            </a:r>
            <a:endParaRPr sz="2200">
              <a:solidFill>
                <a:schemeClr val="accent4"/>
              </a:solidFill>
              <a:latin typeface="Corbel"/>
              <a:ea typeface="Corbel"/>
              <a:cs typeface="Corbel"/>
              <a:sym typeface="Corbel"/>
            </a:endParaRPr>
          </a:p>
          <a:p>
            <a:pPr indent="-317176" lvl="0" marL="306000" marR="0" rtl="0" algn="l">
              <a:lnSpc>
                <a:spcPct val="100000"/>
              </a:lnSpc>
              <a:spcBef>
                <a:spcPts val="0"/>
              </a:spcBef>
              <a:spcAft>
                <a:spcPts val="0"/>
              </a:spcAft>
              <a:buClr>
                <a:schemeClr val="accent4"/>
              </a:buClr>
              <a:buSzPts val="2200"/>
              <a:buFont typeface="Corbel"/>
              <a:buChar char="◼"/>
            </a:pPr>
            <a:r>
              <a:rPr lang="en-US" sz="2200">
                <a:solidFill>
                  <a:schemeClr val="accent4"/>
                </a:solidFill>
                <a:latin typeface="Corbel"/>
                <a:ea typeface="Corbel"/>
                <a:cs typeface="Corbel"/>
                <a:sym typeface="Corbel"/>
              </a:rPr>
              <a:t>Effect of Gov. Subsidies?</a:t>
            </a:r>
            <a:endParaRPr sz="2200">
              <a:solidFill>
                <a:schemeClr val="accent4"/>
              </a:solidFill>
              <a:latin typeface="Corbel"/>
              <a:ea typeface="Corbel"/>
              <a:cs typeface="Corbel"/>
              <a:sym typeface="Corbel"/>
            </a:endParaRPr>
          </a:p>
          <a:p>
            <a:pPr indent="-340544" lvl="1" marL="630000" marR="0" rtl="0" algn="l">
              <a:lnSpc>
                <a:spcPct val="100000"/>
              </a:lnSpc>
              <a:spcBef>
                <a:spcPts val="0"/>
              </a:spcBef>
              <a:spcAft>
                <a:spcPts val="0"/>
              </a:spcAft>
              <a:buClr>
                <a:schemeClr val="accent4"/>
              </a:buClr>
              <a:buSzPts val="2200"/>
              <a:buFont typeface="Corbel"/>
              <a:buChar char="➢"/>
            </a:pPr>
            <a:r>
              <a:rPr lang="en-US" sz="2200">
                <a:solidFill>
                  <a:schemeClr val="accent4"/>
                </a:solidFill>
                <a:latin typeface="Corbel"/>
                <a:ea typeface="Corbel"/>
                <a:cs typeface="Corbel"/>
                <a:sym typeface="Corbel"/>
              </a:rPr>
              <a:t>additional  time series analysis necessary </a:t>
            </a:r>
            <a:endParaRPr sz="2200">
              <a:solidFill>
                <a:schemeClr val="accent4"/>
              </a:solidFill>
              <a:latin typeface="Corbel"/>
              <a:ea typeface="Corbel"/>
              <a:cs typeface="Corbel"/>
              <a:sym typeface="Corbe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581192" y="628924"/>
            <a:ext cx="11029500" cy="651300"/>
          </a:xfrm>
          <a:prstGeom prst="rect">
            <a:avLst/>
          </a:prstGeom>
        </p:spPr>
        <p:txBody>
          <a:bodyPr anchorCtr="0" anchor="ctr" bIns="45700" lIns="91425" spcFirstLastPara="1" rIns="91425" wrap="square" tIns="45700">
            <a:noAutofit/>
          </a:bodyPr>
          <a:lstStyle/>
          <a:p>
            <a:pPr indent="0" lvl="0" marL="0" algn="ctr">
              <a:spcBef>
                <a:spcPts val="0"/>
              </a:spcBef>
              <a:spcAft>
                <a:spcPts val="0"/>
              </a:spcAft>
              <a:buNone/>
            </a:pPr>
            <a:r>
              <a:rPr lang="en-US" sz="2600"/>
              <a:t>COSTS OF SOLAR ($/WATT) HAVE DECREASED OVER TIME</a:t>
            </a:r>
            <a:endParaRPr sz="2600"/>
          </a:p>
        </p:txBody>
      </p:sp>
      <p:pic>
        <p:nvPicPr>
          <p:cNvPr id="292" name="Shape 292"/>
          <p:cNvPicPr preferRelativeResize="0"/>
          <p:nvPr/>
        </p:nvPicPr>
        <p:blipFill>
          <a:blip r:embed="rId3">
            <a:alphaModFix/>
          </a:blip>
          <a:stretch>
            <a:fillRect/>
          </a:stretch>
        </p:blipFill>
        <p:spPr>
          <a:xfrm>
            <a:off x="124000" y="1204025"/>
            <a:ext cx="8977325" cy="5312126"/>
          </a:xfrm>
          <a:prstGeom prst="rect">
            <a:avLst/>
          </a:prstGeom>
          <a:noFill/>
          <a:ln>
            <a:noFill/>
          </a:ln>
        </p:spPr>
      </p:pic>
      <p:sp>
        <p:nvSpPr>
          <p:cNvPr id="293" name="Shape 293"/>
          <p:cNvSpPr txBox="1"/>
          <p:nvPr/>
        </p:nvSpPr>
        <p:spPr>
          <a:xfrm>
            <a:off x="9025125" y="2172050"/>
            <a:ext cx="3000000" cy="3000000"/>
          </a:xfrm>
          <a:prstGeom prst="rect">
            <a:avLst/>
          </a:prstGeom>
          <a:noFill/>
          <a:ln>
            <a:noFill/>
          </a:ln>
        </p:spPr>
        <p:txBody>
          <a:bodyPr anchorCtr="0" anchor="ctr" bIns="91425" lIns="91425" spcFirstLastPara="1" rIns="91425" wrap="square" tIns="91425">
            <a:noAutofit/>
          </a:bodyPr>
          <a:lstStyle/>
          <a:p>
            <a:pPr indent="-306000" lvl="0" marL="306000" rtl="0">
              <a:spcBef>
                <a:spcPts val="0"/>
              </a:spcBef>
              <a:spcAft>
                <a:spcPts val="0"/>
              </a:spcAft>
              <a:buClr>
                <a:schemeClr val="accent4"/>
              </a:buClr>
              <a:buSzPts val="2208"/>
              <a:buFont typeface="Noto Sans Symbols"/>
              <a:buChar char="◼"/>
            </a:pPr>
            <a:r>
              <a:rPr lang="en-US" sz="2400">
                <a:solidFill>
                  <a:schemeClr val="accent4"/>
                </a:solidFill>
                <a:latin typeface="Corbel"/>
                <a:ea typeface="Corbel"/>
                <a:cs typeface="Corbel"/>
                <a:sym typeface="Corbel"/>
              </a:rPr>
              <a:t>Though incentives have dropped off dramatically, the price per watt of solar has been even more dramatic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idx="1" type="body"/>
          </p:nvPr>
        </p:nvSpPr>
        <p:spPr>
          <a:xfrm>
            <a:off x="597604" y="1313825"/>
            <a:ext cx="7479000" cy="4811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200">
              <a:solidFill>
                <a:schemeClr val="accent4"/>
              </a:solidFill>
            </a:endParaRPr>
          </a:p>
          <a:p>
            <a:pPr indent="0" lvl="0" marL="0" marR="0" rtl="0" algn="l">
              <a:lnSpc>
                <a:spcPct val="100000"/>
              </a:lnSpc>
              <a:spcBef>
                <a:spcPts val="0"/>
              </a:spcBef>
              <a:spcAft>
                <a:spcPts val="0"/>
              </a:spcAft>
              <a:buClr>
                <a:schemeClr val="dk1"/>
              </a:buClr>
              <a:buSzPts val="2200"/>
              <a:buFont typeface="Noto Sans Symbols"/>
              <a:buNone/>
            </a:pPr>
            <a:r>
              <a:t/>
            </a:r>
            <a:endParaRPr/>
          </a:p>
        </p:txBody>
      </p:sp>
      <p:sp>
        <p:nvSpPr>
          <p:cNvPr id="300" name="Shape 300"/>
          <p:cNvSpPr txBox="1"/>
          <p:nvPr>
            <p:ph type="title"/>
          </p:nvPr>
        </p:nvSpPr>
        <p:spPr>
          <a:xfrm>
            <a:off x="581192" y="705124"/>
            <a:ext cx="11029616" cy="65123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1"/>
              </a:buClr>
              <a:buSzPts val="2800"/>
              <a:buFont typeface="Corbel"/>
              <a:buNone/>
            </a:pPr>
            <a:r>
              <a:rPr lang="en-US" sz="2400"/>
              <a:t>MEAN INCENTIVE RATIO PER PURCHASE TYPE</a:t>
            </a:r>
            <a:r>
              <a:rPr lang="en-US" sz="2400"/>
              <a:t> OVER TIME</a:t>
            </a:r>
            <a:endParaRPr/>
          </a:p>
        </p:txBody>
      </p:sp>
      <p:sp>
        <p:nvSpPr>
          <p:cNvPr id="301" name="Shape 301"/>
          <p:cNvSpPr txBox="1"/>
          <p:nvPr/>
        </p:nvSpPr>
        <p:spPr>
          <a:xfrm>
            <a:off x="8579275" y="1667950"/>
            <a:ext cx="3327300" cy="4359900"/>
          </a:xfrm>
          <a:prstGeom prst="rect">
            <a:avLst/>
          </a:prstGeom>
          <a:noFill/>
          <a:ln>
            <a:noFill/>
          </a:ln>
        </p:spPr>
        <p:txBody>
          <a:bodyPr anchorCtr="0" anchor="ctr" bIns="91425" lIns="91425" spcFirstLastPara="1" rIns="91425" wrap="square" tIns="91425">
            <a:noAutofit/>
          </a:bodyPr>
          <a:lstStyle/>
          <a:p>
            <a:pPr indent="-329876" lvl="0" marL="306000" rtl="0">
              <a:spcBef>
                <a:spcPts val="0"/>
              </a:spcBef>
              <a:spcAft>
                <a:spcPts val="0"/>
              </a:spcAft>
              <a:buClr>
                <a:schemeClr val="accent4"/>
              </a:buClr>
              <a:buSzPts val="2400"/>
              <a:buFont typeface="Corbel"/>
              <a:buChar char="◼"/>
            </a:pPr>
            <a:r>
              <a:rPr lang="en-US" sz="2400">
                <a:solidFill>
                  <a:schemeClr val="accent4"/>
                </a:solidFill>
                <a:latin typeface="Corbel"/>
                <a:ea typeface="Corbel"/>
                <a:cs typeface="Corbel"/>
                <a:sym typeface="Corbel"/>
              </a:rPr>
              <a:t>Purchased systems receive the highest rate of incentives proportional to cost</a:t>
            </a:r>
            <a:endParaRPr sz="2400">
              <a:solidFill>
                <a:schemeClr val="accent4"/>
              </a:solidFill>
              <a:latin typeface="Corbel"/>
              <a:ea typeface="Corbel"/>
              <a:cs typeface="Corbel"/>
              <a:sym typeface="Corbel"/>
            </a:endParaRPr>
          </a:p>
          <a:p>
            <a:pPr indent="0" lvl="0" marL="0" rtl="0">
              <a:spcBef>
                <a:spcPts val="0"/>
              </a:spcBef>
              <a:spcAft>
                <a:spcPts val="0"/>
              </a:spcAft>
              <a:buNone/>
            </a:pPr>
            <a:r>
              <a:t/>
            </a:r>
            <a:endParaRPr sz="2400">
              <a:solidFill>
                <a:schemeClr val="accent4"/>
              </a:solidFill>
              <a:latin typeface="Corbel"/>
              <a:ea typeface="Corbel"/>
              <a:cs typeface="Corbel"/>
              <a:sym typeface="Corbel"/>
            </a:endParaRPr>
          </a:p>
          <a:p>
            <a:pPr indent="-329876" lvl="0" marL="306000" rtl="0">
              <a:spcBef>
                <a:spcPts val="0"/>
              </a:spcBef>
              <a:spcAft>
                <a:spcPts val="0"/>
              </a:spcAft>
              <a:buClr>
                <a:schemeClr val="accent4"/>
              </a:buClr>
              <a:buSzPts val="2400"/>
              <a:buFont typeface="Corbel"/>
              <a:buChar char="◼"/>
            </a:pPr>
            <a:r>
              <a:rPr lang="en-US" sz="2400">
                <a:solidFill>
                  <a:schemeClr val="accent4"/>
                </a:solidFill>
                <a:latin typeface="Corbel"/>
                <a:ea typeface="Corbel"/>
                <a:cs typeface="Corbel"/>
                <a:sym typeface="Corbel"/>
              </a:rPr>
              <a:t>Purchasing and Leasing saw nearly matched incentive ratios in 2016.</a:t>
            </a:r>
            <a:endParaRPr sz="2400">
              <a:solidFill>
                <a:schemeClr val="accent4"/>
              </a:solidFill>
              <a:latin typeface="Corbel"/>
              <a:ea typeface="Corbel"/>
              <a:cs typeface="Corbel"/>
              <a:sym typeface="Corbel"/>
            </a:endParaRPr>
          </a:p>
          <a:p>
            <a:pPr indent="-353244" lvl="1" marL="630000" rtl="0">
              <a:spcBef>
                <a:spcPts val="0"/>
              </a:spcBef>
              <a:spcAft>
                <a:spcPts val="0"/>
              </a:spcAft>
              <a:buClr>
                <a:schemeClr val="accent4"/>
              </a:buClr>
              <a:buSzPts val="2400"/>
              <a:buFont typeface="Corbel"/>
              <a:buChar char="➢"/>
            </a:pPr>
            <a:r>
              <a:rPr lang="en-US" sz="2400">
                <a:solidFill>
                  <a:schemeClr val="accent4"/>
                </a:solidFill>
                <a:latin typeface="Corbel"/>
                <a:ea typeface="Corbel"/>
                <a:cs typeface="Corbel"/>
                <a:sym typeface="Corbel"/>
              </a:rPr>
              <a:t>Leasing’s highest project count year: 2016</a:t>
            </a:r>
            <a:endParaRPr sz="2400">
              <a:solidFill>
                <a:schemeClr val="accent4"/>
              </a:solidFill>
              <a:latin typeface="Corbel"/>
              <a:ea typeface="Corbel"/>
              <a:cs typeface="Corbel"/>
              <a:sym typeface="Corbel"/>
            </a:endParaRPr>
          </a:p>
        </p:txBody>
      </p:sp>
      <p:pic>
        <p:nvPicPr>
          <p:cNvPr id="302" name="Shape 302"/>
          <p:cNvPicPr preferRelativeResize="0"/>
          <p:nvPr/>
        </p:nvPicPr>
        <p:blipFill>
          <a:blip r:embed="rId4">
            <a:alphaModFix/>
          </a:blip>
          <a:stretch>
            <a:fillRect/>
          </a:stretch>
        </p:blipFill>
        <p:spPr>
          <a:xfrm>
            <a:off x="356275" y="1256850"/>
            <a:ext cx="8146801" cy="5308475"/>
          </a:xfrm>
          <a:prstGeom prst="rect">
            <a:avLst/>
          </a:prstGeom>
          <a:noFill/>
          <a:ln>
            <a:noFill/>
          </a:ln>
        </p:spPr>
      </p:pic>
      <p:sp>
        <p:nvSpPr>
          <p:cNvPr id="303" name="Shape 303"/>
          <p:cNvSpPr txBox="1"/>
          <p:nvPr/>
        </p:nvSpPr>
        <p:spPr>
          <a:xfrm>
            <a:off x="7178475" y="4124775"/>
            <a:ext cx="6563100" cy="76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txBox="1"/>
          <p:nvPr/>
        </p:nvSpPr>
        <p:spPr>
          <a:xfrm>
            <a:off x="6096000" y="3019525"/>
            <a:ext cx="1424400" cy="1002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t/>
            </a:r>
            <a:endParaRPr/>
          </a:p>
        </p:txBody>
      </p:sp>
      <p:sp>
        <p:nvSpPr>
          <p:cNvPr id="305" name="Shape 305"/>
          <p:cNvSpPr/>
          <p:nvPr/>
        </p:nvSpPr>
        <p:spPr>
          <a:xfrm>
            <a:off x="6501925" y="2368225"/>
            <a:ext cx="1196400" cy="548700"/>
          </a:xfrm>
          <a:prstGeom prst="roundRect">
            <a:avLst>
              <a:gd fmla="val 16667" name="adj"/>
            </a:avLst>
          </a:prstGeom>
          <a:solidFill>
            <a:srgbClr val="F3F3F3"/>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Ubuntu"/>
                <a:ea typeface="Ubuntu"/>
                <a:cs typeface="Ubuntu"/>
                <a:sym typeface="Ubuntu"/>
              </a:rPr>
              <a:t>Bubble Size </a:t>
            </a:r>
            <a:r>
              <a:rPr lang="en-US" sz="1000">
                <a:latin typeface="Ubuntu"/>
                <a:ea typeface="Ubuntu"/>
                <a:cs typeface="Ubuntu"/>
                <a:sym typeface="Ubuntu"/>
              </a:rPr>
              <a:t>= </a:t>
            </a:r>
            <a:endParaRPr sz="1000">
              <a:latin typeface="Ubuntu"/>
              <a:ea typeface="Ubuntu"/>
              <a:cs typeface="Ubuntu"/>
              <a:sym typeface="Ubuntu"/>
            </a:endParaRPr>
          </a:p>
          <a:p>
            <a:pPr indent="0" lvl="0" marL="0" rtl="0" algn="ctr">
              <a:spcBef>
                <a:spcPts val="0"/>
              </a:spcBef>
              <a:spcAft>
                <a:spcPts val="0"/>
              </a:spcAft>
              <a:buNone/>
            </a:pPr>
            <a:r>
              <a:rPr lang="en-US" sz="1000">
                <a:latin typeface="Ubuntu"/>
                <a:ea typeface="Ubuntu"/>
                <a:cs typeface="Ubuntu"/>
                <a:sym typeface="Ubuntu"/>
              </a:rPr>
              <a:t># of projects per year / 25</a:t>
            </a:r>
            <a:endParaRPr sz="1000">
              <a:latin typeface="Ubuntu"/>
              <a:ea typeface="Ubuntu"/>
              <a:cs typeface="Ubuntu"/>
              <a:sym typeface="Ubuntu"/>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581200" y="705125"/>
            <a:ext cx="11029500" cy="7908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accent1"/>
              </a:buClr>
              <a:buSzPts val="2520"/>
              <a:buFont typeface="Corbel"/>
              <a:buNone/>
            </a:pPr>
            <a:r>
              <a:rPr b="1" i="0" lang="en-US" sz="2520" u="none" cap="none" strike="noStrike">
                <a:solidFill>
                  <a:schemeClr val="accent1"/>
                </a:solidFill>
                <a:latin typeface="Corbel"/>
                <a:ea typeface="Corbel"/>
                <a:cs typeface="Corbel"/>
                <a:sym typeface="Corbel"/>
              </a:rPr>
              <a:t>SOLAR PENETRATION IS NOT EVEN, IT</a:t>
            </a:r>
            <a:r>
              <a:rPr lang="en-US" sz="2520"/>
              <a:t>’</a:t>
            </a:r>
            <a:r>
              <a:rPr b="1" i="0" lang="en-US" sz="2520" u="none" cap="none" strike="noStrike">
                <a:solidFill>
                  <a:schemeClr val="accent1"/>
                </a:solidFill>
                <a:latin typeface="Corbel"/>
                <a:ea typeface="Corbel"/>
                <a:cs typeface="Corbel"/>
                <a:sym typeface="Corbel"/>
              </a:rPr>
              <a:t>S CONCENTRATED IN SPECIFIC LOCATIONS</a:t>
            </a:r>
            <a:endParaRPr/>
          </a:p>
        </p:txBody>
      </p:sp>
      <p:pic>
        <p:nvPicPr>
          <p:cNvPr id="312" name="Shape 312"/>
          <p:cNvPicPr preferRelativeResize="0"/>
          <p:nvPr>
            <p:ph idx="1" type="body"/>
          </p:nvPr>
        </p:nvPicPr>
        <p:blipFill rotWithShape="1">
          <a:blip r:embed="rId3">
            <a:alphaModFix/>
          </a:blip>
          <a:srcRect b="0" l="5158" r="26703" t="0"/>
          <a:stretch/>
        </p:blipFill>
        <p:spPr>
          <a:xfrm>
            <a:off x="581200" y="1642975"/>
            <a:ext cx="7515300" cy="4322400"/>
          </a:xfrm>
          <a:prstGeom prst="rect">
            <a:avLst/>
          </a:prstGeom>
          <a:noFill/>
          <a:ln>
            <a:noFill/>
          </a:ln>
        </p:spPr>
      </p:pic>
      <p:sp>
        <p:nvSpPr>
          <p:cNvPr id="313" name="Shape 313"/>
          <p:cNvSpPr/>
          <p:nvPr/>
        </p:nvSpPr>
        <p:spPr>
          <a:xfrm>
            <a:off x="7540475" y="2012075"/>
            <a:ext cx="4427400" cy="3233700"/>
          </a:xfrm>
          <a:prstGeom prst="wedgeRectCallout">
            <a:avLst>
              <a:gd fmla="val -68452" name="adj1"/>
              <a:gd fmla="val 7752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14" name="Shape 314"/>
          <p:cNvPicPr preferRelativeResize="0"/>
          <p:nvPr>
            <p:ph idx="1" type="body"/>
          </p:nvPr>
        </p:nvPicPr>
        <p:blipFill rotWithShape="1">
          <a:blip r:embed="rId4">
            <a:alphaModFix/>
          </a:blip>
          <a:srcRect b="0" l="0" r="42522" t="0"/>
          <a:stretch/>
        </p:blipFill>
        <p:spPr>
          <a:xfrm>
            <a:off x="7540474" y="2054148"/>
            <a:ext cx="4742700" cy="3233700"/>
          </a:xfrm>
          <a:prstGeom prst="rect">
            <a:avLst/>
          </a:prstGeom>
          <a:noFill/>
          <a:ln>
            <a:noFill/>
          </a:ln>
        </p:spPr>
      </p:pic>
      <p:sp>
        <p:nvSpPr>
          <p:cNvPr id="315" name="Shape 315"/>
          <p:cNvSpPr txBox="1"/>
          <p:nvPr/>
        </p:nvSpPr>
        <p:spPr>
          <a:xfrm>
            <a:off x="10058400" y="4834475"/>
            <a:ext cx="2049900" cy="411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accent1"/>
                </a:solidFill>
              </a:rPr>
              <a:t>NYC Area</a:t>
            </a:r>
            <a:endParaRPr sz="1800">
              <a:solidFill>
                <a:schemeClr val="accent1"/>
              </a:solidFill>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Dividend">
  <a:themeElements>
    <a:clrScheme name="DSA theme">
      <a:dk1>
        <a:srgbClr val="757575"/>
      </a:dk1>
      <a:lt1>
        <a:srgbClr val="FFFFFF"/>
      </a:lt1>
      <a:dk2>
        <a:srgbClr val="757575"/>
      </a:dk2>
      <a:lt2>
        <a:srgbClr val="EBEBEB"/>
      </a:lt2>
      <a:accent1>
        <a:srgbClr val="0098D7"/>
      </a:accent1>
      <a:accent2>
        <a:srgbClr val="999999"/>
      </a:accent2>
      <a:accent3>
        <a:srgbClr val="8D82A3"/>
      </a:accent3>
      <a:accent4>
        <a:srgbClr val="E66827"/>
      </a:accent4>
      <a:accent5>
        <a:srgbClr val="80BE25"/>
      </a:accent5>
      <a:accent6>
        <a:srgbClr val="A1561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